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اجزاء الزهرة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شاكر ابو رياش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1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lassroomclipart.com/images/gallery/Clipart/Flowers/parts-of-a-flower-petals-stigma-sepal-anther-no-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72745" y="5715000"/>
            <a:ext cx="2057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السداة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 rot="15078112">
            <a:off x="6172539" y="2990361"/>
            <a:ext cx="3914944" cy="1600200"/>
          </a:xfrm>
          <a:prstGeom prst="rightArrow">
            <a:avLst>
              <a:gd name="adj1" fmla="val 15368"/>
              <a:gd name="adj2" fmla="val 327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4953000"/>
            <a:ext cx="45720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SA" sz="2800" dirty="0" smtClean="0"/>
              <a:t>هي جزء الزهرة الذي فيه غبار الطلع. غبار الطلع له دور في انتاج البذور.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297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countrysideinfo.co.uk/images/strawb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0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encrypted-tbn3.gstatic.com/images?q=tbn:ANd9GcRwNzNhtIr4F7gPOwkH9_gI0LuDzDrDWcd-TrAsnxEo6PJ9mM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72745" y="5715000"/>
            <a:ext cx="2057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المدقة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 rot="12856806">
            <a:off x="4957199" y="3487112"/>
            <a:ext cx="3763671" cy="1600200"/>
          </a:xfrm>
          <a:prstGeom prst="rightArrow">
            <a:avLst>
              <a:gd name="adj1" fmla="val 15368"/>
              <a:gd name="adj2" fmla="val 327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-1" y="4572000"/>
            <a:ext cx="6744609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SA" sz="2400" dirty="0" smtClean="0"/>
              <a:t>هي جزء الزهرة الذي توجد فيه البويضات. تتكون المدقة من ثلاث اقسام وهي ميسم وقلم ومبيض. في المبيض توجد بويضات. للبويضات وظيفة بتكوين البذور.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1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happyvalentinesday14february.com/wp-content/uploads/2015/01/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28600"/>
            <a:ext cx="27432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dirty="0" smtClean="0"/>
              <a:t>ميسم </a:t>
            </a:r>
            <a:endParaRPr lang="en-US" sz="6600" dirty="0"/>
          </a:p>
        </p:txBody>
      </p:sp>
      <p:sp>
        <p:nvSpPr>
          <p:cNvPr id="5" name="Down Arrow 4"/>
          <p:cNvSpPr/>
          <p:nvPr/>
        </p:nvSpPr>
        <p:spPr>
          <a:xfrm rot="18890040">
            <a:off x="1369715" y="1689998"/>
            <a:ext cx="609600" cy="149129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34000"/>
            <a:ext cx="27432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dirty="0" smtClean="0"/>
              <a:t>قلم </a:t>
            </a:r>
            <a:endParaRPr lang="en-US" sz="6600" dirty="0"/>
          </a:p>
        </p:txBody>
      </p:sp>
      <p:sp>
        <p:nvSpPr>
          <p:cNvPr id="8" name="Down Arrow 7"/>
          <p:cNvSpPr/>
          <p:nvPr/>
        </p:nvSpPr>
        <p:spPr>
          <a:xfrm rot="13568567">
            <a:off x="3478133" y="3184766"/>
            <a:ext cx="609600" cy="252536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thumbs.dreamstime.com/z/flower-parts-2723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30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272" y="5715000"/>
            <a:ext cx="2057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المبيض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 rot="18781313">
            <a:off x="1806498" y="3822140"/>
            <a:ext cx="3260329" cy="1600200"/>
          </a:xfrm>
          <a:prstGeom prst="rightArrow">
            <a:avLst>
              <a:gd name="adj1" fmla="val 15368"/>
              <a:gd name="adj2" fmla="val 32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thegardendeli.files.wordpress.com/2013/02/lemon-flow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6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ajaless.com/up/get-2-2012-ceiub0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5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d/d3/Nelumno_nucifera_open_flower_-_botanic_garden_adela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2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happyvalentinesday14february.com/wp-content/uploads/2015/01/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0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dirty="0" smtClean="0">
                <a:solidFill>
                  <a:srgbClr val="FF0000"/>
                </a:solidFill>
                <a:cs typeface="Akhbar MT" pitchFamily="2" charset="-78"/>
              </a:rPr>
              <a:t>الزهرة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/>
            <a:r>
              <a:rPr lang="ar-SA" sz="4400" dirty="0" smtClean="0">
                <a:solidFill>
                  <a:srgbClr val="FF0000"/>
                </a:solidFill>
                <a:cs typeface="Akhbar MT" pitchFamily="2" charset="-78"/>
              </a:rPr>
              <a:t>الزهرة</a:t>
            </a:r>
            <a:r>
              <a:rPr lang="ar-SA" sz="4400" dirty="0" smtClean="0">
                <a:cs typeface="Akhbar MT" pitchFamily="2" charset="-78"/>
              </a:rPr>
              <a:t> عبارة </a:t>
            </a:r>
            <a:r>
              <a:rPr lang="ar-SA" sz="4400" dirty="0">
                <a:cs typeface="Akhbar MT" pitchFamily="2" charset="-78"/>
              </a:rPr>
              <a:t>عن فرع النبات تحورت أوراقه لتقوم بعملية التكاثر و أوراقها تسمى المحيطات الزهرية</a:t>
            </a:r>
            <a:r>
              <a:rPr lang="en-US" sz="4400" dirty="0">
                <a:cs typeface="Akhbar MT" pitchFamily="2" charset="-78"/>
              </a:rPr>
              <a:t>.</a:t>
            </a:r>
            <a:br>
              <a:rPr lang="en-US" sz="4400" dirty="0">
                <a:cs typeface="Akhbar MT" pitchFamily="2" charset="-78"/>
              </a:rPr>
            </a:br>
            <a:r>
              <a:rPr lang="en-US" sz="4400" dirty="0">
                <a:cs typeface="Akhbar MT" pitchFamily="2" charset="-78"/>
              </a:rPr>
              <a:t/>
            </a:r>
            <a:br>
              <a:rPr lang="en-US" sz="4400" dirty="0">
                <a:cs typeface="Akhbar MT" pitchFamily="2" charset="-78"/>
              </a:rPr>
            </a:br>
            <a:r>
              <a:rPr lang="en-US" sz="4400" dirty="0">
                <a:cs typeface="Akhbar MT" pitchFamily="2" charset="-78"/>
              </a:rPr>
              <a:t/>
            </a:r>
            <a:br>
              <a:rPr lang="en-US" sz="4400" dirty="0">
                <a:cs typeface="Akhbar MT" pitchFamily="2" charset="-78"/>
              </a:rPr>
            </a:br>
            <a:r>
              <a:rPr lang="ar-SA" sz="4400" dirty="0">
                <a:cs typeface="Akhbar MT" pitchFamily="2" charset="-78"/>
              </a:rPr>
              <a:t>تمثل</a:t>
            </a:r>
            <a:r>
              <a:rPr lang="en-US" sz="4400" dirty="0">
                <a:cs typeface="Akhbar MT" pitchFamily="2" charset="-78"/>
              </a:rPr>
              <a:t> "</a:t>
            </a:r>
            <a:r>
              <a:rPr lang="ar-SA" sz="4400" dirty="0">
                <a:cs typeface="Akhbar MT" pitchFamily="2" charset="-78"/>
              </a:rPr>
              <a:t>ا</a:t>
            </a:r>
            <a:r>
              <a:rPr lang="ar-SA" sz="4400" dirty="0">
                <a:solidFill>
                  <a:srgbClr val="FF0000"/>
                </a:solidFill>
                <a:cs typeface="Akhbar MT" pitchFamily="2" charset="-78"/>
              </a:rPr>
              <a:t>لزهرة</a:t>
            </a:r>
            <a:r>
              <a:rPr lang="ar-SA" sz="4400" dirty="0">
                <a:cs typeface="Akhbar MT" pitchFamily="2" charset="-78"/>
              </a:rPr>
              <a:t>" عضو التكاثر الجنسي في النباتات الزهرية</a:t>
            </a:r>
            <a:endParaRPr lang="en-US" sz="4400" dirty="0"/>
          </a:p>
          <a:p>
            <a:pPr algn="just" rt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695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humbs.dreamstime.com/z/flower-parts-2723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34636"/>
            <a:ext cx="9130145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8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semoneapbiofinalexamreview.wikispaces.com/file/view/dasfsdf-U.jpg/288977449/503x432/dasfsdf-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6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thumbs.dreamstime.com/z/flower-parts-2723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30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272" y="5715000"/>
            <a:ext cx="2057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براعم الازهار</a:t>
            </a:r>
            <a:endParaRPr lang="en-US" sz="3200" b="1" dirty="0"/>
          </a:p>
        </p:txBody>
      </p:sp>
      <p:sp>
        <p:nvSpPr>
          <p:cNvPr id="8" name="Right Arrow 7"/>
          <p:cNvSpPr/>
          <p:nvPr/>
        </p:nvSpPr>
        <p:spPr>
          <a:xfrm rot="19337279">
            <a:off x="1953461" y="4309932"/>
            <a:ext cx="2230952" cy="1600200"/>
          </a:xfrm>
          <a:prstGeom prst="rightArrow">
            <a:avLst>
              <a:gd name="adj1" fmla="val 15368"/>
              <a:gd name="adj2" fmla="val 32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1" y="4800600"/>
            <a:ext cx="4253344" cy="20296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dirty="0" smtClean="0"/>
              <a:t>براعم الازهار هي الاعضاء التي تتطور التي تتطور منها الازهار. وهي تكون قريبة من الساق.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899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thumbs.dreamstime.com/z/flower-parts-2723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30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72745" y="5715000"/>
            <a:ext cx="2057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اوراق الكأس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 rot="13319117">
            <a:off x="6642636" y="4205497"/>
            <a:ext cx="2001531" cy="1600200"/>
          </a:xfrm>
          <a:prstGeom prst="rightArrow">
            <a:avLst>
              <a:gd name="adj1" fmla="val 15368"/>
              <a:gd name="adj2" fmla="val 32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4572001"/>
            <a:ext cx="39624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SA" sz="3200" dirty="0" smtClean="0"/>
              <a:t>هي اوراق خضراء تغلف البرعم وقاعدة الزهرة. تحمي الزهرة من الاصابات.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340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lassroomclipart.com/images/gallery/Clipart/Flowers/parts-of-a-flower-petals-stigma-sepal-anther-no-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72745" y="5715000"/>
            <a:ext cx="2057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اوراق التويج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6996545" y="3581400"/>
            <a:ext cx="2667001" cy="1600200"/>
          </a:xfrm>
          <a:prstGeom prst="rightArrow">
            <a:avLst>
              <a:gd name="adj1" fmla="val 15368"/>
              <a:gd name="adj2" fmla="val 327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4953000"/>
            <a:ext cx="4572000" cy="1905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SA" sz="2800" dirty="0" smtClean="0"/>
              <a:t>تجذب الحيوانات ( النحل والفراش والعصافير ) الى الزهرة حتى تمتص الرحيق من الزهرة وتأكل غبار اللقاح.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3053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</TotalTime>
  <Words>125</Words>
  <Application>Microsoft Office PowerPoint</Application>
  <PresentationFormat>‫הצגה על המסך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2" baseType="lpstr">
      <vt:lpstr>Akhbar MT</vt:lpstr>
      <vt:lpstr>Arial</vt:lpstr>
      <vt:lpstr>Calibri</vt:lpstr>
      <vt:lpstr>Cambria</vt:lpstr>
      <vt:lpstr>Times New Roman</vt:lpstr>
      <vt:lpstr>Adjacency</vt:lpstr>
      <vt:lpstr>اجزاء الزهرة</vt:lpstr>
      <vt:lpstr>מצגת של PowerPoint‏</vt:lpstr>
      <vt:lpstr>מצגת של PowerPoint‏</vt:lpstr>
      <vt:lpstr>الزهرة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اجزاء الزهرة</dc:title>
  <dc:creator>shaker</dc:creator>
  <cp:lastModifiedBy>USER</cp:lastModifiedBy>
  <cp:revision>7</cp:revision>
  <dcterms:created xsi:type="dcterms:W3CDTF">2006-08-16T00:00:00Z</dcterms:created>
  <dcterms:modified xsi:type="dcterms:W3CDTF">2023-11-05T10:50:50Z</dcterms:modified>
</cp:coreProperties>
</file>