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74" r:id="rId5"/>
    <p:sldId id="259" r:id="rId6"/>
    <p:sldId id="273" r:id="rId7"/>
    <p:sldId id="261" r:id="rId8"/>
    <p:sldId id="268" r:id="rId9"/>
    <p:sldId id="278" r:id="rId10"/>
    <p:sldId id="262" r:id="rId11"/>
    <p:sldId id="275" r:id="rId12"/>
    <p:sldId id="286" r:id="rId13"/>
    <p:sldId id="277" r:id="rId14"/>
    <p:sldId id="269" r:id="rId15"/>
    <p:sldId id="263" r:id="rId16"/>
    <p:sldId id="283" r:id="rId17"/>
    <p:sldId id="284" r:id="rId18"/>
    <p:sldId id="282" r:id="rId19"/>
    <p:sldId id="271" r:id="rId20"/>
    <p:sldId id="285" r:id="rId21"/>
    <p:sldId id="287" r:id="rId22"/>
    <p:sldId id="288" r:id="rId23"/>
    <p:sldId id="290" r:id="rId24"/>
    <p:sldId id="289" r:id="rId25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3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3357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50162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352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42315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3634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63360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48042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2238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8878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8374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9912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28F46-9AE8-4FF2-B3E3-4FD23D547616}" type="datetimeFigureOut">
              <a:rPr lang="he-IL" smtClean="0"/>
              <a:t>י"ז/תשרי/תשפ"ד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11D04-915B-4257-9040-2B73EF44859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8901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 /><Relationship Id="rId3" Type="http://schemas.openxmlformats.org/officeDocument/2006/relationships/image" Target="../media/image2.png" /><Relationship Id="rId7" Type="http://schemas.openxmlformats.org/officeDocument/2006/relationships/image" Target="../media/image6.jpe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jpeg" /><Relationship Id="rId11" Type="http://schemas.openxmlformats.org/officeDocument/2006/relationships/image" Target="../media/image10.gif" /><Relationship Id="rId5" Type="http://schemas.openxmlformats.org/officeDocument/2006/relationships/image" Target="../media/image4.jpeg" /><Relationship Id="rId10" Type="http://schemas.openxmlformats.org/officeDocument/2006/relationships/image" Target="../media/image9.jpeg" /><Relationship Id="rId4" Type="http://schemas.openxmlformats.org/officeDocument/2006/relationships/image" Target="../media/image3.jpeg" /><Relationship Id="rId9" Type="http://schemas.openxmlformats.org/officeDocument/2006/relationships/image" Target="../media/image8.gif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 /><Relationship Id="rId3" Type="http://schemas.openxmlformats.org/officeDocument/2006/relationships/image" Target="../media/image2.png" /><Relationship Id="rId7" Type="http://schemas.openxmlformats.org/officeDocument/2006/relationships/image" Target="../media/image13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2.jpeg" /><Relationship Id="rId5" Type="http://schemas.openxmlformats.org/officeDocument/2006/relationships/image" Target="../media/image11.jpeg" /><Relationship Id="rId4" Type="http://schemas.openxmlformats.org/officeDocument/2006/relationships/image" Target="../media/image8.gif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8.gif" /><Relationship Id="rId4" Type="http://schemas.openxmlformats.org/officeDocument/2006/relationships/image" Target="../media/image15.jp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7.png" /><Relationship Id="rId5" Type="http://schemas.openxmlformats.org/officeDocument/2006/relationships/image" Target="../media/image16.jpg" /><Relationship Id="rId4" Type="http://schemas.openxmlformats.org/officeDocument/2006/relationships/image" Target="../media/image8.gif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8.jpeg" /><Relationship Id="rId4" Type="http://schemas.openxmlformats.org/officeDocument/2006/relationships/image" Target="../media/image8.gif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21.jpeg" /><Relationship Id="rId5" Type="http://schemas.openxmlformats.org/officeDocument/2006/relationships/image" Target="../media/image20.jpeg" /><Relationship Id="rId4" Type="http://schemas.openxmlformats.org/officeDocument/2006/relationships/image" Target="../media/image19.jpe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8.gif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2.jpe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3.jpe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24.jpeg" /><Relationship Id="rId4" Type="http://schemas.openxmlformats.org/officeDocument/2006/relationships/image" Target="../media/image8.gif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5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6.jpe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7.jpeg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8.gif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8.gif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7" Type="http://schemas.openxmlformats.org/officeDocument/2006/relationships/image" Target="../media/image32.jpg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31.jpg" /><Relationship Id="rId5" Type="http://schemas.openxmlformats.org/officeDocument/2006/relationships/image" Target="../media/image30.jpeg" /><Relationship Id="rId4" Type="http://schemas.openxmlformats.org/officeDocument/2006/relationships/image" Target="../media/image29.jpeg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5.png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5.png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5.png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8.gif" /><Relationship Id="rId4" Type="http://schemas.openxmlformats.org/officeDocument/2006/relationships/image" Target="../media/image15.jpg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slideLayout" Target="../slideLayouts/slideLayout1.xml" /><Relationship Id="rId1" Type="http://schemas.openxmlformats.org/officeDocument/2006/relationships/video" Target="https://www.youtube.com/embed/lvLTw2G7SnU" TargetMode="External" /><Relationship Id="rId6" Type="http://schemas.openxmlformats.org/officeDocument/2006/relationships/image" Target="../media/image3.jpeg" /><Relationship Id="rId5" Type="http://schemas.openxmlformats.org/officeDocument/2006/relationships/image" Target="../media/image33.jpeg" /><Relationship Id="rId4" Type="http://schemas.openxmlformats.org/officeDocument/2006/relationships/image" Target="../media/image8.gif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739" y="1217981"/>
            <a:ext cx="6679097" cy="372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لماذ لا تكون صورة التلفزيون في المنزل مثل المحل؟ | Egypt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8671" y="-11871"/>
            <a:ext cx="2713329" cy="185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25 Amazing DIY Bookshelf Ideas with Plans You Can Make Easily | Bookshelves  diy, Contemporary bookcase, Diy bookshelf pla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6392" y="2000055"/>
            <a:ext cx="2105608" cy="4857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cdn.shopify.com/s/files/1/0544/2937/products/102720560_800x600_f38e5464-d68c-47dc-982a-464312874a4f_1024x1024.jpg?v=156250513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62793" cy="123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غير اساسي ت توابل صورة سجادة فرو 3d max - caallenblog.com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649" y="5355771"/>
            <a:ext cx="5764697" cy="150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طاولة قهوة - بني : تسوق اونلاين طاولات بافضل سعر في مصر | سوق.كوم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99" y="4429027"/>
            <a:ext cx="2838450" cy="227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מלבן 9"/>
          <p:cNvSpPr/>
          <p:nvPr/>
        </p:nvSpPr>
        <p:spPr>
          <a:xfrm>
            <a:off x="4168625" y="12559"/>
            <a:ext cx="4092746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ar-SA" sz="36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حَرْفُ </a:t>
            </a:r>
            <a:r>
              <a:rPr lang="ar-EG" sz="36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الْميم</a:t>
            </a:r>
            <a:r>
              <a:rPr lang="ar-SA" sz="36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- </a:t>
            </a:r>
            <a:r>
              <a:rPr lang="ar-EG" sz="36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7"/>
          <p:cNvSpPr/>
          <p:nvPr/>
        </p:nvSpPr>
        <p:spPr>
          <a:xfrm>
            <a:off x="6899015" y="1427449"/>
            <a:ext cx="2197100" cy="26304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sz="165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ar-SA" sz="16500" b="1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5" name="Oval 7"/>
          <p:cNvSpPr/>
          <p:nvPr/>
        </p:nvSpPr>
        <p:spPr>
          <a:xfrm>
            <a:off x="3286258" y="1427448"/>
            <a:ext cx="2197100" cy="26304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EG" sz="165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مـ</a:t>
            </a:r>
            <a:endParaRPr lang="ar-SA" sz="16500" b="1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54" y="1238260"/>
            <a:ext cx="1992119" cy="5538942"/>
          </a:xfrm>
          <a:prstGeom prst="rect">
            <a:avLst/>
          </a:prstGeom>
        </p:spPr>
      </p:pic>
      <p:pic>
        <p:nvPicPr>
          <p:cNvPr id="3" name="Picture 2" descr="أصوات الحروف - YouTub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765" y="2381055"/>
            <a:ext cx="1262842" cy="103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3267" y="335433"/>
            <a:ext cx="942989" cy="74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270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568" y="14358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מלבן 13"/>
          <p:cNvSpPr/>
          <p:nvPr/>
        </p:nvSpPr>
        <p:spPr>
          <a:xfrm>
            <a:off x="5320145" y="448338"/>
            <a:ext cx="6301194" cy="6661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ar-SA" sz="36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أَقْرَأُ كَـلِمات تَبْدَأُ بِحَرْف</a:t>
            </a:r>
            <a:r>
              <a:rPr lang="ar-EG" sz="36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ِ</a:t>
            </a:r>
            <a:r>
              <a:rPr lang="ar-SA" sz="36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ar-EG" sz="36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الْميم</a:t>
            </a:r>
            <a:endParaRPr lang="en-US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10256638" y="3886398"/>
            <a:ext cx="1554363" cy="20958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ar-EG" sz="88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 </a:t>
            </a:r>
            <a:r>
              <a:rPr lang="ar-EG" sz="880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مـ</a:t>
            </a:r>
            <a:endParaRPr lang="en-US" sz="88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3" y="689911"/>
            <a:ext cx="1992119" cy="5538942"/>
          </a:xfrm>
          <a:prstGeom prst="rect">
            <a:avLst/>
          </a:prstGeom>
        </p:spPr>
      </p:pic>
      <p:sp>
        <p:nvSpPr>
          <p:cNvPr id="21" name="מלבן 20"/>
          <p:cNvSpPr/>
          <p:nvPr/>
        </p:nvSpPr>
        <p:spPr>
          <a:xfrm>
            <a:off x="5095169" y="1349679"/>
            <a:ext cx="1811349" cy="18806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spcAft>
                <a:spcPts val="1000"/>
              </a:spcAft>
            </a:pPr>
            <a:r>
              <a:rPr lang="ar-EG" sz="88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 </a:t>
            </a:r>
            <a:r>
              <a:rPr lang="ar-EG" sz="8800" dirty="0" err="1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مـ</a:t>
            </a:r>
            <a:endParaRPr lang="en-US" sz="88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3" name="מלבן 22"/>
          <p:cNvSpPr/>
          <p:nvPr/>
        </p:nvSpPr>
        <p:spPr>
          <a:xfrm>
            <a:off x="10223387" y="1349680"/>
            <a:ext cx="1554363" cy="22621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ar-EG" sz="88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 </a:t>
            </a:r>
            <a:r>
              <a:rPr lang="ar-EG" sz="880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مـ</a:t>
            </a:r>
            <a:endParaRPr lang="en-US" sz="88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4" name="מלבן 23"/>
          <p:cNvSpPr/>
          <p:nvPr/>
        </p:nvSpPr>
        <p:spPr>
          <a:xfrm>
            <a:off x="5095169" y="3825412"/>
            <a:ext cx="1811349" cy="21648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spcAft>
                <a:spcPts val="1000"/>
              </a:spcAft>
            </a:pPr>
            <a:r>
              <a:rPr lang="ar-EG" sz="88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 </a:t>
            </a:r>
            <a:r>
              <a:rPr lang="ar-EG" sz="8800" dirty="0" err="1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مـ</a:t>
            </a:r>
            <a:endParaRPr lang="en-US" sz="88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589" y="1354975"/>
            <a:ext cx="2278559" cy="225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9" descr="مشط, واقية من الشمس, فرشاة صورة بابوا نيو غينيا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589" y="3886398"/>
            <a:ext cx="2200996" cy="2095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1" descr="Scissors Clipart | i2Clipart - Royalty Free Public Domain Clip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109" y="3817428"/>
            <a:ext cx="2201085" cy="2164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مفتاح PNG الرئيسية مع خلفية شفافة | PNG Art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544" y="1349679"/>
            <a:ext cx="2152650" cy="189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79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 animBg="1"/>
      <p:bldP spid="21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468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641" y="1555531"/>
            <a:ext cx="5080370" cy="3699642"/>
          </a:xfrm>
          <a:prstGeom prst="rect">
            <a:avLst/>
          </a:prstGeom>
        </p:spPr>
      </p:pic>
      <p:sp>
        <p:nvSpPr>
          <p:cNvPr id="5" name="כותרת 2"/>
          <p:cNvSpPr txBox="1">
            <a:spLocks/>
          </p:cNvSpPr>
          <p:nvPr/>
        </p:nvSpPr>
        <p:spPr>
          <a:xfrm>
            <a:off x="9491011" y="1555531"/>
            <a:ext cx="2266361" cy="2991069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0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2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כותרת 2"/>
          <p:cNvSpPr txBox="1">
            <a:spLocks/>
          </p:cNvSpPr>
          <p:nvPr/>
        </p:nvSpPr>
        <p:spPr>
          <a:xfrm>
            <a:off x="2404534" y="1555531"/>
            <a:ext cx="2133600" cy="2991068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0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2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3" y="635881"/>
            <a:ext cx="1992119" cy="5538942"/>
          </a:xfrm>
          <a:prstGeom prst="rect">
            <a:avLst/>
          </a:prstGeom>
        </p:spPr>
      </p:pic>
      <p:sp>
        <p:nvSpPr>
          <p:cNvPr id="8" name="אליפסה 7"/>
          <p:cNvSpPr/>
          <p:nvPr/>
        </p:nvSpPr>
        <p:spPr>
          <a:xfrm>
            <a:off x="6279786" y="231884"/>
            <a:ext cx="2078045" cy="1323647"/>
          </a:xfrm>
          <a:prstGeom prst="ellipse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15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miri" panose="00000500000000000000" pitchFamily="2" charset="-78"/>
                <a:ea typeface="Amiri" panose="00000500000000000000" pitchFamily="2" charset="-78"/>
                <a:cs typeface="Amiri" panose="00000500000000000000" pitchFamily="2" charset="-78"/>
              </a:rPr>
              <a:t>مـ</a:t>
            </a:r>
            <a:endParaRPr lang="he-IL" sz="15000" dirty="0">
              <a:solidFill>
                <a:schemeClr val="tx1"/>
              </a:solidFill>
              <a:latin typeface="Amiri" panose="00000500000000000000" pitchFamily="2" charset="-78"/>
              <a:ea typeface="Amiri" panose="000005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2800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625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128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5" y="570152"/>
            <a:ext cx="1992119" cy="5538942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888" y="570152"/>
            <a:ext cx="9054292" cy="5538942"/>
          </a:xfrm>
          <a:prstGeom prst="rect">
            <a:avLst/>
          </a:prstGeom>
        </p:spPr>
      </p:pic>
      <p:pic>
        <p:nvPicPr>
          <p:cNvPr id="11" name="Picture 6" descr="Writing Hand - Free image on Pixaba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571" y="2128890"/>
            <a:ext cx="1119643" cy="121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Writing Hand - Free image on Pixaba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065" y="2804992"/>
            <a:ext cx="1119643" cy="121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6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45833E-6 -1.11111E-6 L -0.01433 -0.00741 C -0.0155 -0.02616 -0.01563 -0.02453 -0.01433 -0.05208 C -0.0142 -0.05463 -0.0129 -0.05949 -0.0129 -0.05949 C -0.01277 -0.0618 -0.01251 -0.06435 -0.01225 -0.06666 C -0.01212 -0.06828 -0.01173 -0.06991 -0.0116 -0.07153 C -0.01134 -0.0743 -0.0112 -0.07731 -0.01094 -0.08009 C -0.01055 -0.08287 -0.01003 -0.08565 -0.00951 -0.08842 C -0.00938 -0.08981 -0.00899 -0.09097 -0.00886 -0.09213 C -0.00873 -0.09328 -0.00886 -0.09467 -0.00886 -0.09583 L -0.00886 -0.09583 C -0.00678 -0.09953 -0.00509 -0.10393 -0.00274 -0.10671 C 0.00234 -0.11273 -0.00326 -0.10578 0.00064 -0.11157 C 0.00156 -0.11296 0.0026 -0.11366 0.00338 -0.11528 C 0.0065 -0.1206 0.00286 -0.11759 0.00676 -0.12014 C 0.01132 -0.12801 0.00624 -0.11967 0.01158 -0.12616 C 0.0121 -0.12685 0.01236 -0.12847 0.01301 -0.12847 C 0.01887 -0.12963 0.03072 -0.12963 0.03072 -0.12963 L 0.03072 -0.12963 C 0.03268 -0.1294 0.03476 -0.12916 0.03684 -0.12847 C 0.03827 -0.12801 0.03958 -0.12662 0.04088 -0.12616 C 0.04179 -0.12569 0.0427 -0.12546 0.04361 -0.125 C 0.04505 -0.12407 0.04635 -0.12291 0.04778 -0.12245 L 0.0552 -0.12014 C 0.05637 -0.11967 0.05755 -0.11944 0.05859 -0.11875 C 0.06002 -0.11805 0.06132 -0.11713 0.06275 -0.11643 C 0.0634 -0.11597 0.06419 -0.11574 0.06471 -0.11528 C 0.0664 -0.11366 0.06809 -0.1125 0.06952 -0.11041 C 0.07031 -0.10926 0.07096 -0.10787 0.07161 -0.10671 C 0.072 -0.1044 0.07226 -0.10162 0.07291 -0.09953 C 0.07343 -0.09791 0.07395 -0.09629 0.07434 -0.09467 C 0.07499 -0.09097 0.07525 -0.08588 0.07564 -0.08241 C 0.07577 -0.08125 0.07603 -0.07986 0.07643 -0.07893 C 0.07669 -0.07754 0.07734 -0.07639 0.07773 -0.07523 C 0.07825 -0.07315 0.07864 -0.07106 0.07903 -0.06921 C 0.07929 -0.06504 0.07955 -0.06111 0.07981 -0.05694 C 0.0802 -0.04838 0.07981 -0.03981 0.08111 -0.03148 C 0.0815 -0.02916 0.08202 -0.02662 0.08255 -0.0243 C 0.08268 -0.02315 0.08281 -0.02176 0.0832 -0.0206 C 0.08463 -0.01666 0.0845 -0.01782 0.08528 -0.01342 C 0.08554 -0.0118 0.08593 -0.01018 0.08593 -0.00856 C 0.08606 0.00232 0.08593 0.01343 0.08593 0.02431 L 0.08593 0.02431 C 0.08385 0.025 0.08176 0.0257 0.07981 0.02662 C 0.07903 0.02685 0.07838 0.02778 0.07773 0.02778 C 0.072 0.02847 0.0664 0.02871 0.06067 0.02917 C 0.05911 0.0294 0.05741 0.02963 0.05585 0.03033 C 0.05455 0.03079 0.05312 0.03195 0.05182 0.03264 C 0.04687 0.03565 0.05299 0.03218 0.047 0.03519 C 0.04635 0.03542 0.0457 0.03611 0.04505 0.03634 C 0.04049 0.0375 0.03593 0.03797 0.03137 0.03866 C 0.02369 0.03843 0.01588 0.0382 0.0082 0.0375 C 0.00702 0.0375 0.00585 0.03658 0.00481 0.03634 C 0.00325 0.03588 0.00156 0.03565 -6.45833E-6 0.03519 L -0.02188 0.03634 C -0.02292 0.03658 -0.02344 0.03935 -0.02384 0.04121 C -0.02462 0.04514 -0.02449 0.04931 -0.02527 0.05324 L -0.02657 0.06065 C -0.02709 0.0706 -0.02735 0.08079 -0.028 0.09097 C -0.02813 0.09352 -0.02969 0.10139 -0.02995 0.10301 C -0.03061 0.10648 -0.03061 0.10741 -0.03204 0.11019 C -0.03308 0.1125 -0.03542 0.11644 -0.03542 0.11644 L -0.03607 0.11991 L -0.03607 0.11991 C -0.03087 0.13889 -0.03516 0.12084 -0.03269 0.1382 C -0.03243 0.14028 -0.03178 0.14213 -0.03139 0.14422 C -0.031 0.1463 -0.031 0.14838 -0.03074 0.15023 C -0.03048 0.15162 -0.03022 0.15278 -0.02995 0.15394 C -0.02969 0.15556 -0.02956 0.15718 -0.0293 0.1588 C -0.02917 0.15996 -0.02878 0.16111 -0.02865 0.1625 C -0.02839 0.16412 -0.02826 0.16574 -0.028 0.16736 C -0.02761 0.16898 -0.02696 0.17037 -0.02657 0.17222 C -0.02631 0.17361 -0.02618 0.17547 -0.02592 0.17709 C -0.02566 0.17824 -0.0254 0.1794 -0.02527 0.18056 C -0.02501 0.1838 -0.02462 0.18704 -0.02449 0.19028 C -0.02423 0.2007 -0.02436 0.21134 -0.02384 0.22176 C -0.0237 0.22431 -0.02279 0.22662 -0.02253 0.22917 C -0.02227 0.23079 -0.02214 0.23241 -0.02188 0.23403 C -0.02136 0.23634 -0.02097 0.23889 -0.02045 0.24121 L -0.0198 0.24491 C -0.01824 0.26597 -0.02019 0.24468 -0.01772 0.26181 C -0.01745 0.26343 -0.01745 0.26505 -0.01706 0.26667 C -0.01667 0.26806 -0.01602 0.26898 -0.01563 0.27037 C -0.01537 0.27153 -0.01524 0.27269 -0.01498 0.27408 C -0.01524 0.29028 -0.01641 0.32547 -0.01498 0.34306 C -0.01485 0.34468 -0.01368 0.3456 -0.0129 0.34676 C -0.01251 0.34908 -0.01238 0.35185 -0.0116 0.35394 C -0.00873 0.36181 -0.01212 0.35301 -0.00756 0.3625 C -0.00678 0.36389 -0.00613 0.36574 -0.00548 0.36736 C -0.00352 0.38079 -0.00639 0.35926 -0.00404 0.3831 C -0.00378 0.38634 -0.00313 0.38959 -0.00274 0.39283 C -0.00196 0.4 -0.00235 0.39699 -0.00131 0.40255 C -0.00118 0.40579 -0.00105 0.40903 -0.00066 0.41227 C -0.00053 0.41389 -0.00014 0.41528 -6.45833E-6 0.41713 C 0.00025 0.41945 0.00103 0.43241 0.00143 0.43519 C 0.00169 0.43773 0.00222 0.44005 0.00273 0.44259 C 0.00299 0.44375 0.00299 0.44514 0.00338 0.44607 C 0.0065 0.4544 0.00559 0.4507 0.00676 0.45695 C 0.00663 0.45834 0.00663 0.45996 0.00611 0.46065 C 0.00546 0.46181 0.00429 0.46111 0.00338 0.46181 C -0.00092 0.46574 -0.00066 0.46389 -0.00066 0.46806 L -0.00066 0.46806 " pathEditMode="relative" ptsTypes="AAAAAAAAAAAAAAAAAAAAAAAAAAAAAAAAAAAAAAAAAAAAAAAAAAAAAAAAAAAAAAAAAAAAAAAAAAAAAAAAAAAAAAAAAAAAAAAAAAAAAA">
                                      <p:cBhvr>
                                        <p:cTn id="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5.18519E-6 L -2.70833E-6 5.18519E-6 C 0.0017 0.00302 0.00313 0.00603 0.00482 0.00857 C 0.00547 0.0095 0.00625 0.01018 0.00691 0.01112 C 0.0086 0.01366 0.00795 0.01413 0.01029 0.01598 C 0.01159 0.01691 0.01303 0.0176 0.01433 0.01829 L 0.01641 0.01945 C 0.01784 0.02038 0.01914 0.0213 0.02058 0.022 C 0.02149 0.02246 0.0224 0.02269 0.02318 0.02316 C 0.02435 0.02385 0.02553 0.02501 0.0267 0.02547 C 0.02943 0.02732 0.02982 0.02663 0.03282 0.02802 C 0.03412 0.02871 0.03555 0.02964 0.03685 0.03033 L 0.03894 0.03172 C 0.03959 0.03195 0.04024 0.03265 0.04102 0.03288 C 0.04193 0.03334 0.04284 0.03357 0.04375 0.03403 C 0.04506 0.03473 0.04649 0.03566 0.04779 0.03658 L 0.05183 0.0389 C 0.05417 0.04028 0.05326 0.04005 0.05456 0.04005 L 0.05456 0.04005 C 0.05638 0.04167 0.05821 0.04353 0.06003 0.04491 C 0.06094 0.04561 0.06198 0.04561 0.06276 0.0463 C 0.06355 0.04677 0.06407 0.04816 0.06485 0.04862 C 0.0668 0.05001 0.07097 0.05232 0.07097 0.05232 C 0.07253 0.05186 0.07422 0.05163 0.07579 0.05116 C 0.08386 0.04816 0.07865 0.04978 0.08321 0.04746 C 0.08412 0.047 0.08503 0.04653 0.08594 0.0463 C 0.09115 0.04005 0.08464 0.04723 0.09076 0.0426 C 0.09154 0.04191 0.09206 0.04098 0.09284 0.04005 C 0.09297 0.0389 0.09323 0.03774 0.09349 0.03658 C 0.09388 0.03473 0.09454 0.03334 0.0948 0.03172 C 0.09519 0.0301 0.09532 0.02848 0.09558 0.02686 C 0.09532 0.00302 0.09545 -0.02083 0.0948 -0.04467 C 0.0948 -0.04722 0.09375 -0.04953 0.09349 -0.05208 C 0.0931 -0.05509 0.09271 -0.05972 0.09206 -0.06296 C 0.09206 -0.06296 0.08998 -0.0743 0.08933 -0.07754 L 0.08737 -0.08842 L 0.08659 -0.09212 C 0.08646 -0.09328 0.08646 -0.0949 0.08594 -0.09559 L 0.08464 -0.09814 C 0.08295 -0.10717 0.08516 -0.09606 0.08256 -0.10532 C 0.08073 -0.1118 0.08321 -0.10671 0.08047 -0.11157 C 0.07878 -0.12059 0.08125 -0.10972 0.07774 -0.11759 C 0.07735 -0.11851 0.07748 -0.12013 0.07709 -0.12106 C 0.07631 -0.12314 0.07526 -0.1243 0.07435 -0.12592 L 0.06888 -0.13564 L 0.06758 -0.13819 C 0.06654 -0.13981 0.0655 -0.14212 0.0642 -0.14305 C 0.06237 -0.14421 0.06042 -0.14444 0.05873 -0.14536 L 0.05664 -0.14652 C 0.05261 -0.14629 0.04844 -0.14606 0.04441 -0.14536 C 0.04349 -0.14536 0.04245 -0.1449 0.04167 -0.14421 C 0.04089 -0.14374 0.04037 -0.14235 0.03959 -0.14189 C 0.03894 -0.1412 0.03816 -0.1412 0.0375 -0.1405 C 0.03685 -0.13981 0.0362 -0.13865 0.03555 -0.13819 C 0.03425 -0.13703 0.03269 -0.13703 0.03138 -0.13564 C 0.02878 -0.13263 0.03021 -0.13379 0.02735 -0.13217 C 0.02409 -0.12615 0.02566 -0.12847 0.02253 -0.12476 C 0.02214 -0.1236 0.02188 -0.12198 0.02123 -0.12106 C 0.01667 -0.11597 0.01993 -0.12384 0.01706 -0.11759 C 0.01381 -0.11018 0.01732 -0.11759 0.01511 -0.11018 C 0.01433 -0.10763 0.01289 -0.10578 0.01237 -0.103 C 0.01211 -0.10184 0.01211 -0.10046 0.01159 -0.0993 C 0.01107 -0.09791 0.01029 -0.09698 0.00964 -0.09559 C 0.00769 -0.08541 0.01042 -0.09791 0.00756 -0.08958 C 0.00717 -0.08865 0.00717 -0.08703 0.00691 -0.0861 C 0.00651 -0.08472 0.00586 -0.08356 0.00547 -0.0824 C 0.00495 -0.08032 0.00443 -0.07569 0.00417 -0.07384 C 0.00391 -0.07268 0.00365 -0.07152 0.00352 -0.07013 C 0.00326 -0.06851 0.003 -0.06689 0.00274 -0.06527 C 0.00235 -0.06296 0.00183 -0.06064 0.00144 -0.05809 L 0.00079 -0.05439 C 0.00053 -0.05323 0.00026 -0.05208 -2.70833E-6 -0.05092 C -0.00078 -0.04467 -0.00026 -0.04745 -0.0013 -0.04235 C -0.00143 -0.04004 -0.00208 -0.0287 -0.00338 -0.02661 L -0.00468 -0.02407 C -0.00638 -0.01504 -0.00416 -0.02638 -0.00677 -0.01689 C -0.00846 -0.01064 -0.00612 -0.0155 -0.00885 -0.01087 L -0.01015 -0.00347 C -0.01041 -0.00231 -0.01028 -0.00069 -0.0108 5.18519E-6 L -0.01224 0.00255 C -0.0125 0.00626 -0.0125 0.00973 -0.01289 0.01343 C -0.01328 0.01714 -0.0151 0.02223 -0.01627 0.02431 C -0.01692 0.02547 -0.0177 0.02663 -0.01836 0.02802 C -0.0194 0.03033 -0.01953 0.03427 -0.02109 0.03519 L -0.02513 0.03774 L -0.02721 0.0389 C -0.0276 0.03982 -0.02799 0.04075 -0.02851 0.04144 C -0.02916 0.04191 -0.02994 0.04214 -0.03059 0.0426 C -0.03177 0.04329 -0.03281 0.04422 -0.03398 0.04491 C -0.03541 0.04584 -0.03697 0.04607 -0.03815 0.04746 C -0.0388 0.04816 -0.03932 0.04978 -0.0401 0.04978 C -0.05078 0.05093 -0.06158 0.0507 -0.07226 0.05116 C -0.1 0.0676 -0.07148 0.05093 -0.15533 0.05348 C -0.15625 0.05348 -0.15794 0.0551 -0.15872 0.05579 L -0.15872 0.05579 " pathEditMode="relative" ptsTypes="AAAAAAAAAAAAAAAAAAAAAAAAAAAAAAAAAAAAAAAAAAAAAAAAAAAAAAAAAAAAAAAAAAAAAAAAAAAAAAAAAAAAAAAAAAAAAAA">
                                      <p:cBhvr>
                                        <p:cTn id="10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440" y="0"/>
            <a:ext cx="10308657" cy="7565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תמונה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0" y="371640"/>
            <a:ext cx="1992119" cy="5538942"/>
          </a:xfrm>
          <a:prstGeom prst="rect">
            <a:avLst/>
          </a:prstGeom>
        </p:spPr>
      </p:pic>
      <p:sp>
        <p:nvSpPr>
          <p:cNvPr id="17" name="כותרת 2"/>
          <p:cNvSpPr txBox="1">
            <a:spLocks/>
          </p:cNvSpPr>
          <p:nvPr/>
        </p:nvSpPr>
        <p:spPr>
          <a:xfrm>
            <a:off x="10610634" y="40558"/>
            <a:ext cx="1179129" cy="3400912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SA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1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9" name="כותרת 2"/>
          <p:cNvSpPr txBox="1">
            <a:spLocks/>
          </p:cNvSpPr>
          <p:nvPr/>
        </p:nvSpPr>
        <p:spPr>
          <a:xfrm>
            <a:off x="8082225" y="32973"/>
            <a:ext cx="1232266" cy="3408497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SA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1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1" name="כותרת 2"/>
          <p:cNvSpPr txBox="1">
            <a:spLocks/>
          </p:cNvSpPr>
          <p:nvPr/>
        </p:nvSpPr>
        <p:spPr>
          <a:xfrm>
            <a:off x="9314491" y="40557"/>
            <a:ext cx="1275444" cy="3400913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SA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1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2" name="כותרת 2"/>
          <p:cNvSpPr txBox="1">
            <a:spLocks/>
          </p:cNvSpPr>
          <p:nvPr/>
        </p:nvSpPr>
        <p:spPr>
          <a:xfrm>
            <a:off x="4366323" y="54025"/>
            <a:ext cx="1204645" cy="3387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SA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1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3" name="כותרת 2"/>
          <p:cNvSpPr txBox="1">
            <a:spLocks/>
          </p:cNvSpPr>
          <p:nvPr/>
        </p:nvSpPr>
        <p:spPr>
          <a:xfrm>
            <a:off x="2873054" y="54025"/>
            <a:ext cx="1306154" cy="3387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SA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1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5" name="כותרת 2"/>
          <p:cNvSpPr txBox="1">
            <a:spLocks/>
          </p:cNvSpPr>
          <p:nvPr/>
        </p:nvSpPr>
        <p:spPr>
          <a:xfrm>
            <a:off x="5772784" y="54025"/>
            <a:ext cx="1232267" cy="3387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SA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1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1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6" name="כותרת 2"/>
          <p:cNvSpPr txBox="1">
            <a:spLocks/>
          </p:cNvSpPr>
          <p:nvPr/>
        </p:nvSpPr>
        <p:spPr>
          <a:xfrm>
            <a:off x="5577799" y="3893231"/>
            <a:ext cx="986718" cy="229143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3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3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5" name="כותרת 2"/>
          <p:cNvSpPr txBox="1">
            <a:spLocks/>
          </p:cNvSpPr>
          <p:nvPr/>
        </p:nvSpPr>
        <p:spPr>
          <a:xfrm>
            <a:off x="4275184" y="3893234"/>
            <a:ext cx="897385" cy="229143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3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3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6" name="כותרת 2"/>
          <p:cNvSpPr txBox="1">
            <a:spLocks/>
          </p:cNvSpPr>
          <p:nvPr/>
        </p:nvSpPr>
        <p:spPr>
          <a:xfrm>
            <a:off x="3135126" y="3893232"/>
            <a:ext cx="741902" cy="229143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3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3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6" name="כותרת 2"/>
          <p:cNvSpPr txBox="1">
            <a:spLocks/>
          </p:cNvSpPr>
          <p:nvPr/>
        </p:nvSpPr>
        <p:spPr>
          <a:xfrm>
            <a:off x="9121699" y="3930913"/>
            <a:ext cx="2668064" cy="2253756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7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مَوْزٌ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75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يُقْشَر</a:t>
            </a:r>
            <a:endParaRPr lang="he-IL" sz="7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0" name="Picture 15" descr="احلي صور موز (2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074" y="3930913"/>
            <a:ext cx="2333625" cy="229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616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6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6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6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6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6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6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35" grpId="0" animBg="1"/>
      <p:bldP spid="36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704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כותרת 2"/>
          <p:cNvSpPr txBox="1">
            <a:spLocks/>
          </p:cNvSpPr>
          <p:nvPr/>
        </p:nvSpPr>
        <p:spPr>
          <a:xfrm>
            <a:off x="7692447" y="1261314"/>
            <a:ext cx="1531757" cy="1047557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" name="כותרת 2"/>
          <p:cNvSpPr txBox="1">
            <a:spLocks/>
          </p:cNvSpPr>
          <p:nvPr/>
        </p:nvSpPr>
        <p:spPr>
          <a:xfrm>
            <a:off x="5778712" y="1284618"/>
            <a:ext cx="1913590" cy="109579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72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72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כותרת 2"/>
          <p:cNvSpPr txBox="1">
            <a:spLocks/>
          </p:cNvSpPr>
          <p:nvPr/>
        </p:nvSpPr>
        <p:spPr>
          <a:xfrm>
            <a:off x="4195120" y="1284618"/>
            <a:ext cx="1573721" cy="1121951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5" name="כותרת 2"/>
          <p:cNvSpPr txBox="1">
            <a:spLocks/>
          </p:cNvSpPr>
          <p:nvPr/>
        </p:nvSpPr>
        <p:spPr>
          <a:xfrm>
            <a:off x="9155284" y="2263454"/>
            <a:ext cx="1732826" cy="115853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96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ب</a:t>
            </a:r>
            <a:endParaRPr lang="he-IL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6" name="כותרת 2"/>
          <p:cNvSpPr txBox="1">
            <a:spLocks/>
          </p:cNvSpPr>
          <p:nvPr/>
        </p:nvSpPr>
        <p:spPr>
          <a:xfrm>
            <a:off x="4190627" y="3422167"/>
            <a:ext cx="1578983" cy="1065399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66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6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7" name="כותרת 2"/>
          <p:cNvSpPr txBox="1">
            <a:spLocks/>
          </p:cNvSpPr>
          <p:nvPr/>
        </p:nvSpPr>
        <p:spPr>
          <a:xfrm>
            <a:off x="4206134" y="2416816"/>
            <a:ext cx="1583591" cy="1019541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8" name="כותרת 2"/>
          <p:cNvSpPr txBox="1">
            <a:spLocks/>
          </p:cNvSpPr>
          <p:nvPr/>
        </p:nvSpPr>
        <p:spPr>
          <a:xfrm>
            <a:off x="9263544" y="1265859"/>
            <a:ext cx="1657067" cy="1007297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9" name="כותרת 2"/>
          <p:cNvSpPr txBox="1">
            <a:spLocks/>
          </p:cNvSpPr>
          <p:nvPr/>
        </p:nvSpPr>
        <p:spPr>
          <a:xfrm>
            <a:off x="9200629" y="278795"/>
            <a:ext cx="1719982" cy="992419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65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6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0" name="תמונה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00" y="755660"/>
            <a:ext cx="1992119" cy="5538942"/>
          </a:xfrm>
          <a:prstGeom prst="rect">
            <a:avLst/>
          </a:prstGeom>
        </p:spPr>
      </p:pic>
      <p:sp>
        <p:nvSpPr>
          <p:cNvPr id="26" name="כותרת 2"/>
          <p:cNvSpPr txBox="1">
            <a:spLocks/>
          </p:cNvSpPr>
          <p:nvPr/>
        </p:nvSpPr>
        <p:spPr>
          <a:xfrm>
            <a:off x="7683937" y="276984"/>
            <a:ext cx="1548779" cy="992419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96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ن</a:t>
            </a:r>
            <a:endParaRPr lang="he-IL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7" name="כותרת 2"/>
          <p:cNvSpPr txBox="1">
            <a:spLocks/>
          </p:cNvSpPr>
          <p:nvPr/>
        </p:nvSpPr>
        <p:spPr>
          <a:xfrm>
            <a:off x="9183436" y="3422167"/>
            <a:ext cx="1737176" cy="115853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س</a:t>
            </a:r>
            <a:endParaRPr lang="he-IL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8" name="כותרת 2"/>
          <p:cNvSpPr txBox="1">
            <a:spLocks/>
          </p:cNvSpPr>
          <p:nvPr/>
        </p:nvSpPr>
        <p:spPr>
          <a:xfrm>
            <a:off x="5757333" y="2399745"/>
            <a:ext cx="1942415" cy="119461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96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ث</a:t>
            </a:r>
            <a:endParaRPr lang="he-IL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9" name="כותרת 2"/>
          <p:cNvSpPr txBox="1">
            <a:spLocks/>
          </p:cNvSpPr>
          <p:nvPr/>
        </p:nvSpPr>
        <p:spPr>
          <a:xfrm>
            <a:off x="7699748" y="2344274"/>
            <a:ext cx="1518721" cy="1020176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5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ص</a:t>
            </a:r>
            <a:endParaRPr lang="he-IL" sz="8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0" name="כותרת 2"/>
          <p:cNvSpPr txBox="1">
            <a:spLocks/>
          </p:cNvSpPr>
          <p:nvPr/>
        </p:nvSpPr>
        <p:spPr>
          <a:xfrm>
            <a:off x="7659497" y="3386052"/>
            <a:ext cx="1523795" cy="1216251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2" name="כותרת 2"/>
          <p:cNvSpPr txBox="1">
            <a:spLocks/>
          </p:cNvSpPr>
          <p:nvPr/>
        </p:nvSpPr>
        <p:spPr>
          <a:xfrm>
            <a:off x="7672851" y="4559059"/>
            <a:ext cx="1523795" cy="126446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96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3" name="כותרת 2"/>
          <p:cNvSpPr txBox="1">
            <a:spLocks/>
          </p:cNvSpPr>
          <p:nvPr/>
        </p:nvSpPr>
        <p:spPr>
          <a:xfrm>
            <a:off x="5757333" y="4530181"/>
            <a:ext cx="1942416" cy="1274006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ع</a:t>
            </a:r>
            <a:endParaRPr lang="he-IL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4" name="כותרת 2"/>
          <p:cNvSpPr txBox="1">
            <a:spLocks/>
          </p:cNvSpPr>
          <p:nvPr/>
        </p:nvSpPr>
        <p:spPr>
          <a:xfrm>
            <a:off x="5749402" y="3519901"/>
            <a:ext cx="1909951" cy="108473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7" name="כותרת 2"/>
          <p:cNvSpPr txBox="1">
            <a:spLocks/>
          </p:cNvSpPr>
          <p:nvPr/>
        </p:nvSpPr>
        <p:spPr>
          <a:xfrm>
            <a:off x="5762666" y="276984"/>
            <a:ext cx="1913590" cy="995703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72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ف</a:t>
            </a:r>
            <a:endParaRPr lang="he-IL" sz="72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8" name="כותרת 2"/>
          <p:cNvSpPr txBox="1">
            <a:spLocks/>
          </p:cNvSpPr>
          <p:nvPr/>
        </p:nvSpPr>
        <p:spPr>
          <a:xfrm>
            <a:off x="4195120" y="276984"/>
            <a:ext cx="1572506" cy="1033357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8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و</a:t>
            </a:r>
            <a:endParaRPr lang="he-IL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9" name="כותרת 2"/>
          <p:cNvSpPr txBox="1">
            <a:spLocks/>
          </p:cNvSpPr>
          <p:nvPr/>
        </p:nvSpPr>
        <p:spPr>
          <a:xfrm>
            <a:off x="4190627" y="4506902"/>
            <a:ext cx="1572039" cy="1297285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66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ه</a:t>
            </a:r>
            <a:endParaRPr lang="he-IL" sz="6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28" name="Picture 4" descr="ماذا يأكل الأرنب، ومتى، وكيف؟ - أليف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0353" y="285071"/>
            <a:ext cx="1424047" cy="976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גזר – ח.י אמצע השוק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716" y="4559059"/>
            <a:ext cx="3111942" cy="126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كم عدد أرجل الأرنب؟ - بر وبحر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0353" y="1279585"/>
            <a:ext cx="1392482" cy="102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23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C -0.00287 0.00023 -0.01042 0.00023 -0.01315 0.00023 C -0.03047 0.00023 -0.04805 -0.00301 -0.04805 -0.00648 C -0.04805 -0.00463 -0.05664 -0.00301 -0.06497 -0.00301 C -0.07383 -0.00301 -0.08203 -0.00463 -0.08203 -0.00648 C -0.08203 -0.00532 -0.08633 -0.00463 -0.09089 -0.00463 C -0.09531 -0.00463 -0.09974 -0.00532 -0.09974 -0.00648 C -0.09974 -0.00579 -0.10169 -0.00532 -0.10404 -0.00532 C -0.10612 -0.00532 -0.10846 -0.00579 -0.10846 -0.00648 C -0.10846 -0.00602 -0.10938 -0.00579 -0.11068 -0.00579 C -0.1112 -0.00579 -0.11276 -0.00602 -0.11276 -0.00648 C -0.11276 -0.00602 -0.11315 -0.00602 -0.11367 -0.00602 C -0.11367 -0.00625 -0.11484 -0.00602 -0.11484 -0.00648 C -0.11484 -0.00602 -0.11484 -0.00625 -0.11537 -0.00602 C -0.11537 -0.00625 -0.11602 -0.00602 -0.11602 -0.00648 C -0.11602 -0.00602 -0.11602 -0.00648 -0.11602 -0.00602 C -0.11654 -0.00602 -0.11654 -0.00625 -0.11654 -0.00648 C -0.11719 -0.00602 -0.11719 -0.00648 -0.11719 -0.00602 C -0.11719 -0.00579 -0.11719 -0.00625 -0.11719 -0.00648 " pathEditMode="relative" rAng="0" ptsTypes="AAAAAAAAAAAAAAAAAAA">
                                      <p:cBhvr>
                                        <p:cTn id="6" dur="7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9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19 -0.00648 L -0.12135 0.14653 " pathEditMode="relative" rAng="0" ptsTypes="AA">
                                      <p:cBhvr>
                                        <p:cTn id="10" dur="7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135 0.14653 C -0.12917 0.14607 -0.15573 0.14583 -0.16524 0.14583 C -0.22422 0.14583 -0.28503 0.15278 -0.28503 0.15996 C -0.28503 0.15625 -0.31537 0.15278 -0.34375 0.15278 C -0.37422 0.15278 -0.40287 0.15625 -0.40287 0.15996 C -0.40287 0.1581 -0.41771 0.15625 -0.43307 0.15625 C -0.44805 0.15625 -0.46341 0.1581 -0.46341 0.15996 C -0.46341 0.15903 -0.47096 0.1581 -0.47852 0.1581 C -0.4862 0.1581 -0.49362 0.15903 -0.49362 0.15996 C -0.49362 0.15949 -0.4974 0.15903 -0.5013 0.15903 C -0.50326 0.15903 -0.50885 0.15949 -0.50885 0.15996 C -0.50885 0.15972 -0.51081 0.15949 -0.51263 0.15949 C -0.51263 0.15926 -0.51641 0.15949 -0.51641 0.15996 C -0.51641 0.15972 -0.51641 0.15996 -0.51823 0.15972 C -0.51823 0.15996 -0.52018 0.15972 -0.52018 0.15996 C -0.52018 0.15972 -0.52018 0.15996 -0.52018 0.15972 C -0.52227 0.15972 -0.52227 0.15996 -0.52227 0.15972 C -0.52422 0.15972 -0.52422 0.15996 -0.52422 0.15972 C -0.52604 0.15972 -0.52604 0.15996 -0.52604 0.15972 " pathEditMode="relative" rAng="0" ptsTypes="AAAAAAAAAAAAAAAAAAA">
                                      <p:cBhvr>
                                        <p:cTn id="14" dur="37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34" y="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604 0.15972 L -0.53945 0.313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7" y="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5065 0.31158 L -0.26185 0.31528 " pathEditMode="relative" rAng="0" ptsTypes="AA">
                                      <p:cBhvr>
                                        <p:cTn id="26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40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185 0.31528 L -0.2642 0.486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419 0.48681 L -0.05703 0.49514 " pathEditMode="relative" rAng="0" ptsTypes="AA">
                                      <p:cBhvr>
                                        <p:cTn id="34" dur="425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662" y="-90777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תמונה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4" y="648161"/>
            <a:ext cx="1992119" cy="5538942"/>
          </a:xfrm>
          <a:prstGeom prst="rect">
            <a:avLst/>
          </a:prstGeom>
        </p:spPr>
      </p:pic>
      <p:sp>
        <p:nvSpPr>
          <p:cNvPr id="28" name="כותרת 2"/>
          <p:cNvSpPr txBox="1">
            <a:spLocks/>
          </p:cNvSpPr>
          <p:nvPr/>
        </p:nvSpPr>
        <p:spPr>
          <a:xfrm>
            <a:off x="8481394" y="243633"/>
            <a:ext cx="3710606" cy="2093168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97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ـاري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1" name="כותרת 2"/>
          <p:cNvSpPr txBox="1">
            <a:spLocks/>
          </p:cNvSpPr>
          <p:nvPr/>
        </p:nvSpPr>
        <p:spPr>
          <a:xfrm>
            <a:off x="3140453" y="243633"/>
            <a:ext cx="3780036" cy="1888067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1" anchor="b">
            <a:normAutofit fontScale="97500" lnSpcReduction="10000"/>
            <a:scene3d>
              <a:camera prst="orthographicFront"/>
              <a:lightRig rig="soft" dir="t"/>
            </a:scene3d>
          </a:bodyPr>
          <a:lstStyle>
            <a:lvl1pPr algn="l" defTabSz="914400" rtl="1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رام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ــــ</a:t>
            </a: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ـي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2" name="כותרת 2"/>
          <p:cNvSpPr txBox="1">
            <a:spLocks/>
          </p:cNvSpPr>
          <p:nvPr/>
        </p:nvSpPr>
        <p:spPr>
          <a:xfrm>
            <a:off x="8483853" y="2432939"/>
            <a:ext cx="3705687" cy="1648013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مـ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ا م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ـا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3" name="כותרת 2"/>
          <p:cNvSpPr txBox="1">
            <a:spLocks/>
          </p:cNvSpPr>
          <p:nvPr/>
        </p:nvSpPr>
        <p:spPr>
          <a:xfrm>
            <a:off x="3166780" y="2436110"/>
            <a:ext cx="3727382" cy="178348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67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20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نامَ</a:t>
            </a:r>
            <a:endParaRPr lang="he-IL" sz="2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4" name="כותרת 2"/>
          <p:cNvSpPr txBox="1">
            <a:spLocks/>
          </p:cNvSpPr>
          <p:nvPr/>
        </p:nvSpPr>
        <p:spPr>
          <a:xfrm>
            <a:off x="8553462" y="4152019"/>
            <a:ext cx="3653035" cy="203508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ريــــ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ـــ</a:t>
            </a: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5" name="כותרת 2"/>
          <p:cNvSpPr txBox="1">
            <a:spLocks/>
          </p:cNvSpPr>
          <p:nvPr/>
        </p:nvSpPr>
        <p:spPr>
          <a:xfrm>
            <a:off x="3166780" y="4347210"/>
            <a:ext cx="3727382" cy="1839893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سَمَ</a:t>
            </a:r>
            <a:r>
              <a:rPr lang="ar-EG" sz="135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ـــ</a:t>
            </a:r>
            <a:r>
              <a:rPr lang="ar-SA" sz="135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ــر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6" name="כותרת 2"/>
          <p:cNvSpPr txBox="1">
            <a:spLocks/>
          </p:cNvSpPr>
          <p:nvPr/>
        </p:nvSpPr>
        <p:spPr>
          <a:xfrm>
            <a:off x="10786533" y="243633"/>
            <a:ext cx="1168400" cy="2047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97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7" name="כותרת 2"/>
          <p:cNvSpPr txBox="1">
            <a:spLocks/>
          </p:cNvSpPr>
          <p:nvPr/>
        </p:nvSpPr>
        <p:spPr>
          <a:xfrm>
            <a:off x="4766733" y="362166"/>
            <a:ext cx="850562" cy="1651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82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8" name="כותרת 2"/>
          <p:cNvSpPr txBox="1">
            <a:spLocks/>
          </p:cNvSpPr>
          <p:nvPr/>
        </p:nvSpPr>
        <p:spPr>
          <a:xfrm>
            <a:off x="10854121" y="2699244"/>
            <a:ext cx="1168400" cy="147784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8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9" name="כותרת 2"/>
          <p:cNvSpPr txBox="1">
            <a:spLocks/>
          </p:cNvSpPr>
          <p:nvPr/>
        </p:nvSpPr>
        <p:spPr>
          <a:xfrm>
            <a:off x="9264430" y="2699244"/>
            <a:ext cx="1168400" cy="147784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8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0" name="כותרת 2"/>
          <p:cNvSpPr txBox="1">
            <a:spLocks/>
          </p:cNvSpPr>
          <p:nvPr/>
        </p:nvSpPr>
        <p:spPr>
          <a:xfrm>
            <a:off x="4334787" y="4775199"/>
            <a:ext cx="1168400" cy="14119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7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ــ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3" name="כותרת 2"/>
          <p:cNvSpPr txBox="1">
            <a:spLocks/>
          </p:cNvSpPr>
          <p:nvPr/>
        </p:nvSpPr>
        <p:spPr>
          <a:xfrm>
            <a:off x="4157133" y="2659076"/>
            <a:ext cx="847938" cy="156051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8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َ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4" name="כותרת 2"/>
          <p:cNvSpPr txBox="1">
            <a:spLocks/>
          </p:cNvSpPr>
          <p:nvPr/>
        </p:nvSpPr>
        <p:spPr>
          <a:xfrm>
            <a:off x="8932187" y="4542236"/>
            <a:ext cx="1168400" cy="164486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90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</a:t>
            </a:r>
            <a:r>
              <a:rPr lang="ar-SA" sz="135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endParaRPr lang="he-IL" sz="135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" name="צורה חופשית 1"/>
          <p:cNvSpPr/>
          <p:nvPr/>
        </p:nvSpPr>
        <p:spPr>
          <a:xfrm>
            <a:off x="10702212" y="1474237"/>
            <a:ext cx="224691" cy="93306"/>
          </a:xfrm>
          <a:custGeom>
            <a:avLst/>
            <a:gdLst>
              <a:gd name="connsiteX0" fmla="*/ 125181 w 280740"/>
              <a:gd name="connsiteY0" fmla="*/ 5932 h 102895"/>
              <a:gd name="connsiteX1" fmla="*/ 274471 w 280740"/>
              <a:gd name="connsiteY1" fmla="*/ 15262 h 102895"/>
              <a:gd name="connsiteX2" fmla="*/ 227818 w 280740"/>
              <a:gd name="connsiteY2" fmla="*/ 99238 h 102895"/>
              <a:gd name="connsiteX3" fmla="*/ 3883 w 280740"/>
              <a:gd name="connsiteY3" fmla="*/ 80577 h 102895"/>
              <a:gd name="connsiteX4" fmla="*/ 125181 w 280740"/>
              <a:gd name="connsiteY4" fmla="*/ 5932 h 102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740" h="102895">
                <a:moveTo>
                  <a:pt x="125181" y="5932"/>
                </a:moveTo>
                <a:cubicBezTo>
                  <a:pt x="170279" y="-4954"/>
                  <a:pt x="257365" y="-289"/>
                  <a:pt x="274471" y="15262"/>
                </a:cubicBezTo>
                <a:cubicBezTo>
                  <a:pt x="291577" y="30813"/>
                  <a:pt x="272916" y="88352"/>
                  <a:pt x="227818" y="99238"/>
                </a:cubicBezTo>
                <a:cubicBezTo>
                  <a:pt x="182720" y="110124"/>
                  <a:pt x="28765" y="94573"/>
                  <a:pt x="3883" y="80577"/>
                </a:cubicBezTo>
                <a:cubicBezTo>
                  <a:pt x="-20999" y="66581"/>
                  <a:pt x="80083" y="16818"/>
                  <a:pt x="125181" y="5932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צורה חופשית 45"/>
          <p:cNvSpPr/>
          <p:nvPr/>
        </p:nvSpPr>
        <p:spPr>
          <a:xfrm>
            <a:off x="4665307" y="1390260"/>
            <a:ext cx="213772" cy="83977"/>
          </a:xfrm>
          <a:custGeom>
            <a:avLst/>
            <a:gdLst>
              <a:gd name="connsiteX0" fmla="*/ 125181 w 280740"/>
              <a:gd name="connsiteY0" fmla="*/ 5932 h 102895"/>
              <a:gd name="connsiteX1" fmla="*/ 274471 w 280740"/>
              <a:gd name="connsiteY1" fmla="*/ 15262 h 102895"/>
              <a:gd name="connsiteX2" fmla="*/ 227818 w 280740"/>
              <a:gd name="connsiteY2" fmla="*/ 99238 h 102895"/>
              <a:gd name="connsiteX3" fmla="*/ 3883 w 280740"/>
              <a:gd name="connsiteY3" fmla="*/ 80577 h 102895"/>
              <a:gd name="connsiteX4" fmla="*/ 125181 w 280740"/>
              <a:gd name="connsiteY4" fmla="*/ 5932 h 102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740" h="102895">
                <a:moveTo>
                  <a:pt x="125181" y="5932"/>
                </a:moveTo>
                <a:cubicBezTo>
                  <a:pt x="170279" y="-4954"/>
                  <a:pt x="257365" y="-289"/>
                  <a:pt x="274471" y="15262"/>
                </a:cubicBezTo>
                <a:cubicBezTo>
                  <a:pt x="291577" y="30813"/>
                  <a:pt x="272916" y="88352"/>
                  <a:pt x="227818" y="99238"/>
                </a:cubicBezTo>
                <a:cubicBezTo>
                  <a:pt x="182720" y="110124"/>
                  <a:pt x="28765" y="94573"/>
                  <a:pt x="3883" y="80577"/>
                </a:cubicBezTo>
                <a:cubicBezTo>
                  <a:pt x="-20999" y="66581"/>
                  <a:pt x="80083" y="16818"/>
                  <a:pt x="125181" y="5932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צורה חופשית 48"/>
          <p:cNvSpPr/>
          <p:nvPr/>
        </p:nvSpPr>
        <p:spPr>
          <a:xfrm>
            <a:off x="10786534" y="3567405"/>
            <a:ext cx="288904" cy="90194"/>
          </a:xfrm>
          <a:custGeom>
            <a:avLst/>
            <a:gdLst>
              <a:gd name="connsiteX0" fmla="*/ 125181 w 280740"/>
              <a:gd name="connsiteY0" fmla="*/ 5932 h 102895"/>
              <a:gd name="connsiteX1" fmla="*/ 274471 w 280740"/>
              <a:gd name="connsiteY1" fmla="*/ 15262 h 102895"/>
              <a:gd name="connsiteX2" fmla="*/ 227818 w 280740"/>
              <a:gd name="connsiteY2" fmla="*/ 99238 h 102895"/>
              <a:gd name="connsiteX3" fmla="*/ 3883 w 280740"/>
              <a:gd name="connsiteY3" fmla="*/ 80577 h 102895"/>
              <a:gd name="connsiteX4" fmla="*/ 125181 w 280740"/>
              <a:gd name="connsiteY4" fmla="*/ 5932 h 102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740" h="102895">
                <a:moveTo>
                  <a:pt x="125181" y="5932"/>
                </a:moveTo>
                <a:cubicBezTo>
                  <a:pt x="170279" y="-4954"/>
                  <a:pt x="257365" y="-289"/>
                  <a:pt x="274471" y="15262"/>
                </a:cubicBezTo>
                <a:cubicBezTo>
                  <a:pt x="291577" y="30813"/>
                  <a:pt x="272916" y="88352"/>
                  <a:pt x="227818" y="99238"/>
                </a:cubicBezTo>
                <a:cubicBezTo>
                  <a:pt x="182720" y="110124"/>
                  <a:pt x="28765" y="94573"/>
                  <a:pt x="3883" y="80577"/>
                </a:cubicBezTo>
                <a:cubicBezTo>
                  <a:pt x="-20999" y="66581"/>
                  <a:pt x="80083" y="16818"/>
                  <a:pt x="125181" y="5932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צורה חופשית 49"/>
          <p:cNvSpPr/>
          <p:nvPr/>
        </p:nvSpPr>
        <p:spPr>
          <a:xfrm>
            <a:off x="9181322" y="3567405"/>
            <a:ext cx="292625" cy="90194"/>
          </a:xfrm>
          <a:custGeom>
            <a:avLst/>
            <a:gdLst>
              <a:gd name="connsiteX0" fmla="*/ 125181 w 280740"/>
              <a:gd name="connsiteY0" fmla="*/ 5932 h 102895"/>
              <a:gd name="connsiteX1" fmla="*/ 274471 w 280740"/>
              <a:gd name="connsiteY1" fmla="*/ 15262 h 102895"/>
              <a:gd name="connsiteX2" fmla="*/ 227818 w 280740"/>
              <a:gd name="connsiteY2" fmla="*/ 99238 h 102895"/>
              <a:gd name="connsiteX3" fmla="*/ 3883 w 280740"/>
              <a:gd name="connsiteY3" fmla="*/ 80577 h 102895"/>
              <a:gd name="connsiteX4" fmla="*/ 125181 w 280740"/>
              <a:gd name="connsiteY4" fmla="*/ 5932 h 102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740" h="102895">
                <a:moveTo>
                  <a:pt x="125181" y="5932"/>
                </a:moveTo>
                <a:cubicBezTo>
                  <a:pt x="170279" y="-4954"/>
                  <a:pt x="257365" y="-289"/>
                  <a:pt x="274471" y="15262"/>
                </a:cubicBezTo>
                <a:cubicBezTo>
                  <a:pt x="291577" y="30813"/>
                  <a:pt x="272916" y="88352"/>
                  <a:pt x="227818" y="99238"/>
                </a:cubicBezTo>
                <a:cubicBezTo>
                  <a:pt x="182720" y="110124"/>
                  <a:pt x="28765" y="94573"/>
                  <a:pt x="3883" y="80577"/>
                </a:cubicBezTo>
                <a:cubicBezTo>
                  <a:pt x="-20999" y="66581"/>
                  <a:pt x="80083" y="16818"/>
                  <a:pt x="125181" y="5932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צורה חופשית 50"/>
          <p:cNvSpPr/>
          <p:nvPr/>
        </p:nvSpPr>
        <p:spPr>
          <a:xfrm>
            <a:off x="9875896" y="5493591"/>
            <a:ext cx="224691" cy="104776"/>
          </a:xfrm>
          <a:custGeom>
            <a:avLst/>
            <a:gdLst>
              <a:gd name="connsiteX0" fmla="*/ 125181 w 280740"/>
              <a:gd name="connsiteY0" fmla="*/ 5932 h 102895"/>
              <a:gd name="connsiteX1" fmla="*/ 274471 w 280740"/>
              <a:gd name="connsiteY1" fmla="*/ 15262 h 102895"/>
              <a:gd name="connsiteX2" fmla="*/ 227818 w 280740"/>
              <a:gd name="connsiteY2" fmla="*/ 99238 h 102895"/>
              <a:gd name="connsiteX3" fmla="*/ 3883 w 280740"/>
              <a:gd name="connsiteY3" fmla="*/ 80577 h 102895"/>
              <a:gd name="connsiteX4" fmla="*/ 125181 w 280740"/>
              <a:gd name="connsiteY4" fmla="*/ 5932 h 102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740" h="102895">
                <a:moveTo>
                  <a:pt x="125181" y="5932"/>
                </a:moveTo>
                <a:cubicBezTo>
                  <a:pt x="170279" y="-4954"/>
                  <a:pt x="257365" y="-289"/>
                  <a:pt x="274471" y="15262"/>
                </a:cubicBezTo>
                <a:cubicBezTo>
                  <a:pt x="291577" y="30813"/>
                  <a:pt x="272916" y="88352"/>
                  <a:pt x="227818" y="99238"/>
                </a:cubicBezTo>
                <a:cubicBezTo>
                  <a:pt x="182720" y="110124"/>
                  <a:pt x="28765" y="94573"/>
                  <a:pt x="3883" y="80577"/>
                </a:cubicBezTo>
                <a:cubicBezTo>
                  <a:pt x="-20999" y="66581"/>
                  <a:pt x="80083" y="16818"/>
                  <a:pt x="125181" y="5932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2" name="צורה חופשית 51"/>
          <p:cNvSpPr/>
          <p:nvPr/>
        </p:nvSpPr>
        <p:spPr>
          <a:xfrm flipV="1">
            <a:off x="5085184" y="5565088"/>
            <a:ext cx="460033" cy="135916"/>
          </a:xfrm>
          <a:custGeom>
            <a:avLst/>
            <a:gdLst>
              <a:gd name="connsiteX0" fmla="*/ 125181 w 280740"/>
              <a:gd name="connsiteY0" fmla="*/ 5932 h 102895"/>
              <a:gd name="connsiteX1" fmla="*/ 274471 w 280740"/>
              <a:gd name="connsiteY1" fmla="*/ 15262 h 102895"/>
              <a:gd name="connsiteX2" fmla="*/ 227818 w 280740"/>
              <a:gd name="connsiteY2" fmla="*/ 99238 h 102895"/>
              <a:gd name="connsiteX3" fmla="*/ 3883 w 280740"/>
              <a:gd name="connsiteY3" fmla="*/ 80577 h 102895"/>
              <a:gd name="connsiteX4" fmla="*/ 125181 w 280740"/>
              <a:gd name="connsiteY4" fmla="*/ 5932 h 102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740" h="102895">
                <a:moveTo>
                  <a:pt x="125181" y="5932"/>
                </a:moveTo>
                <a:cubicBezTo>
                  <a:pt x="170279" y="-4954"/>
                  <a:pt x="257365" y="-289"/>
                  <a:pt x="274471" y="15262"/>
                </a:cubicBezTo>
                <a:cubicBezTo>
                  <a:pt x="291577" y="30813"/>
                  <a:pt x="272916" y="88352"/>
                  <a:pt x="227818" y="99238"/>
                </a:cubicBezTo>
                <a:cubicBezTo>
                  <a:pt x="182720" y="110124"/>
                  <a:pt x="28765" y="94573"/>
                  <a:pt x="3883" y="80577"/>
                </a:cubicBezTo>
                <a:cubicBezTo>
                  <a:pt x="-20999" y="66581"/>
                  <a:pt x="80083" y="16818"/>
                  <a:pt x="125181" y="5932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צורה חופשית 52"/>
          <p:cNvSpPr/>
          <p:nvPr/>
        </p:nvSpPr>
        <p:spPr>
          <a:xfrm>
            <a:off x="4157133" y="5565088"/>
            <a:ext cx="423969" cy="135916"/>
          </a:xfrm>
          <a:custGeom>
            <a:avLst/>
            <a:gdLst>
              <a:gd name="connsiteX0" fmla="*/ 125181 w 280740"/>
              <a:gd name="connsiteY0" fmla="*/ 5932 h 102895"/>
              <a:gd name="connsiteX1" fmla="*/ 274471 w 280740"/>
              <a:gd name="connsiteY1" fmla="*/ 15262 h 102895"/>
              <a:gd name="connsiteX2" fmla="*/ 227818 w 280740"/>
              <a:gd name="connsiteY2" fmla="*/ 99238 h 102895"/>
              <a:gd name="connsiteX3" fmla="*/ 3883 w 280740"/>
              <a:gd name="connsiteY3" fmla="*/ 80577 h 102895"/>
              <a:gd name="connsiteX4" fmla="*/ 125181 w 280740"/>
              <a:gd name="connsiteY4" fmla="*/ 5932 h 102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740" h="102895">
                <a:moveTo>
                  <a:pt x="125181" y="5932"/>
                </a:moveTo>
                <a:cubicBezTo>
                  <a:pt x="170279" y="-4954"/>
                  <a:pt x="257365" y="-289"/>
                  <a:pt x="274471" y="15262"/>
                </a:cubicBezTo>
                <a:cubicBezTo>
                  <a:pt x="291577" y="30813"/>
                  <a:pt x="272916" y="88352"/>
                  <a:pt x="227818" y="99238"/>
                </a:cubicBezTo>
                <a:cubicBezTo>
                  <a:pt x="182720" y="110124"/>
                  <a:pt x="28765" y="94573"/>
                  <a:pt x="3883" y="80577"/>
                </a:cubicBezTo>
                <a:cubicBezTo>
                  <a:pt x="-20999" y="66581"/>
                  <a:pt x="80083" y="16818"/>
                  <a:pt x="125181" y="5932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369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7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7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3" grpId="0" animBg="1"/>
      <p:bldP spid="43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088" y="27992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23" y="569393"/>
            <a:ext cx="1992119" cy="5538942"/>
          </a:xfrm>
          <a:prstGeom prst="rect">
            <a:avLst/>
          </a:prstGeom>
        </p:spPr>
      </p:pic>
      <p:pic>
        <p:nvPicPr>
          <p:cNvPr id="1032" name="Picture 8" descr="Girl And Boy Read The Book And Frame Stock Illustration - Download Image  Now - i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12" y="435569"/>
            <a:ext cx="9121568" cy="58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כותרת 2"/>
          <p:cNvSpPr txBox="1">
            <a:spLocks/>
          </p:cNvSpPr>
          <p:nvPr/>
        </p:nvSpPr>
        <p:spPr>
          <a:xfrm>
            <a:off x="2481943" y="435569"/>
            <a:ext cx="9325637" cy="15681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0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   ي و  د   ا   ر</a:t>
            </a:r>
            <a:endParaRPr lang="ar-SA" sz="10000" dirty="0"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10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65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0080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23" y="569393"/>
            <a:ext cx="1992119" cy="5538942"/>
          </a:xfrm>
          <a:prstGeom prst="rect">
            <a:avLst/>
          </a:prstGeom>
        </p:spPr>
      </p:pic>
      <p:pic>
        <p:nvPicPr>
          <p:cNvPr id="2060" name="Picture 12" descr="Boy, Girl and Woman are Reading a Book Stock Vector - Illustration of open,  paper: 8764666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588" y="354563"/>
            <a:ext cx="9149059" cy="585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אליפסה 16"/>
          <p:cNvSpPr/>
          <p:nvPr/>
        </p:nvSpPr>
        <p:spPr>
          <a:xfrm>
            <a:off x="9526555" y="3977949"/>
            <a:ext cx="1374070" cy="1452465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8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miri" panose="00000500000000000000" pitchFamily="2" charset="-78"/>
                <a:ea typeface="Amiri" panose="00000500000000000000" pitchFamily="2" charset="-78"/>
                <a:cs typeface="Amiri" panose="00000500000000000000" pitchFamily="2" charset="-78"/>
              </a:rPr>
              <a:t>م</a:t>
            </a:r>
            <a:endParaRPr lang="he-IL" sz="8000" dirty="0">
              <a:solidFill>
                <a:schemeClr val="tx1"/>
              </a:solidFill>
              <a:latin typeface="Amiri" panose="00000500000000000000" pitchFamily="2" charset="-78"/>
              <a:ea typeface="Amiri" panose="00000500000000000000" pitchFamily="2" charset="-78"/>
            </a:endParaRPr>
          </a:p>
        </p:txBody>
      </p:sp>
      <p:sp>
        <p:nvSpPr>
          <p:cNvPr id="21" name="אליפסה 20"/>
          <p:cNvSpPr/>
          <p:nvPr/>
        </p:nvSpPr>
        <p:spPr>
          <a:xfrm>
            <a:off x="8001809" y="3977950"/>
            <a:ext cx="1374070" cy="1452465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10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miri" panose="00000500000000000000" pitchFamily="2" charset="-78"/>
                <a:ea typeface="Amiri" panose="00000500000000000000" pitchFamily="2" charset="-78"/>
                <a:cs typeface="Amiri" panose="00000500000000000000" pitchFamily="2" charset="-78"/>
              </a:rPr>
              <a:t>ا</a:t>
            </a:r>
            <a:endParaRPr lang="he-IL" sz="10000" dirty="0">
              <a:solidFill>
                <a:schemeClr val="tx1"/>
              </a:solidFill>
              <a:latin typeface="Amiri" panose="00000500000000000000" pitchFamily="2" charset="-78"/>
              <a:ea typeface="Amiri" panose="00000500000000000000" pitchFamily="2" charset="-78"/>
            </a:endParaRPr>
          </a:p>
        </p:txBody>
      </p:sp>
      <p:sp>
        <p:nvSpPr>
          <p:cNvPr id="22" name="אליפסה 21"/>
          <p:cNvSpPr/>
          <p:nvPr/>
        </p:nvSpPr>
        <p:spPr>
          <a:xfrm>
            <a:off x="4877458" y="3945292"/>
            <a:ext cx="1374070" cy="1517779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8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miri" panose="00000500000000000000" pitchFamily="2" charset="-78"/>
                <a:ea typeface="Amiri" panose="00000500000000000000" pitchFamily="2" charset="-78"/>
                <a:cs typeface="Amiri" panose="00000500000000000000" pitchFamily="2" charset="-78"/>
              </a:rPr>
              <a:t>م</a:t>
            </a:r>
            <a:endParaRPr lang="he-IL" sz="8000" dirty="0">
              <a:solidFill>
                <a:schemeClr val="tx1"/>
              </a:solidFill>
              <a:latin typeface="Amiri" panose="00000500000000000000" pitchFamily="2" charset="-78"/>
              <a:ea typeface="Amiri" panose="00000500000000000000" pitchFamily="2" charset="-78"/>
            </a:endParaRPr>
          </a:p>
        </p:txBody>
      </p:sp>
      <p:sp>
        <p:nvSpPr>
          <p:cNvPr id="23" name="אליפסה 22"/>
          <p:cNvSpPr/>
          <p:nvPr/>
        </p:nvSpPr>
        <p:spPr>
          <a:xfrm>
            <a:off x="6402204" y="3977950"/>
            <a:ext cx="1374070" cy="1517780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10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miri" panose="00000500000000000000" pitchFamily="2" charset="-78"/>
                <a:ea typeface="Amiri" panose="00000500000000000000" pitchFamily="2" charset="-78"/>
                <a:cs typeface="Amiri" panose="00000500000000000000" pitchFamily="2" charset="-78"/>
              </a:rPr>
              <a:t>د</a:t>
            </a:r>
            <a:endParaRPr lang="he-IL" sz="10000" dirty="0">
              <a:solidFill>
                <a:schemeClr val="tx1"/>
              </a:solidFill>
              <a:latin typeface="Amiri" panose="00000500000000000000" pitchFamily="2" charset="-78"/>
              <a:ea typeface="Amiri" panose="00000500000000000000" pitchFamily="2" charset="-78"/>
            </a:endParaRPr>
          </a:p>
        </p:txBody>
      </p:sp>
      <p:sp>
        <p:nvSpPr>
          <p:cNvPr id="24" name="אליפסה 23"/>
          <p:cNvSpPr/>
          <p:nvPr/>
        </p:nvSpPr>
        <p:spPr>
          <a:xfrm>
            <a:off x="3344635" y="3977949"/>
            <a:ext cx="1374070" cy="1340499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10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miri" panose="00000500000000000000" pitchFamily="2" charset="-78"/>
                <a:ea typeface="Amiri" panose="00000500000000000000" pitchFamily="2" charset="-78"/>
                <a:cs typeface="Amiri" panose="00000500000000000000" pitchFamily="2" charset="-78"/>
              </a:rPr>
              <a:t>ر</a:t>
            </a:r>
            <a:endParaRPr lang="he-IL" sz="10000" dirty="0">
              <a:solidFill>
                <a:schemeClr val="tx1"/>
              </a:solidFill>
              <a:latin typeface="Amiri" panose="00000500000000000000" pitchFamily="2" charset="-78"/>
              <a:ea typeface="Amiri" panose="000005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5272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822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3" y="611751"/>
            <a:ext cx="1992119" cy="5538942"/>
          </a:xfrm>
          <a:prstGeom prst="rect">
            <a:avLst/>
          </a:prstGeom>
        </p:spPr>
      </p:pic>
      <p:pic>
        <p:nvPicPr>
          <p:cNvPr id="10" name="Picture 10" descr="lovepik- صورة الخلفية أم وطفل رسوم متحركة- صور أم وطفل رسوم متحركة 22007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542" y="319542"/>
            <a:ext cx="3951182" cy="5831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כותרת 2"/>
          <p:cNvSpPr txBox="1">
            <a:spLocks/>
          </p:cNvSpPr>
          <p:nvPr/>
        </p:nvSpPr>
        <p:spPr>
          <a:xfrm>
            <a:off x="2691379" y="319542"/>
            <a:ext cx="5291162" cy="583115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9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مـاما  </a:t>
            </a:r>
            <a:r>
              <a:rPr lang="ar-SA" sz="9200" dirty="0" err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ماما</a:t>
            </a:r>
            <a:r>
              <a:rPr lang="ar-SA" sz="9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9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أَنا أَهْـواها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9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رِضا رَب</a:t>
            </a:r>
            <a:r>
              <a:rPr lang="ar-EG" sz="9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</a:t>
            </a:r>
            <a:r>
              <a:rPr lang="ar-SA" sz="9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ّي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92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بِرِضاها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endParaRPr lang="he-IL" sz="4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46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947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87" y="654060"/>
            <a:ext cx="1992119" cy="5538942"/>
          </a:xfrm>
          <a:prstGeom prst="rect">
            <a:avLst/>
          </a:prstGeom>
        </p:spPr>
      </p:pic>
      <p:pic>
        <p:nvPicPr>
          <p:cNvPr id="5" name="Picture 2" descr="Cartoon Boy And Girl, HD Png Download - kind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586" y="378372"/>
            <a:ext cx="9154511" cy="581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אליפסה 7"/>
          <p:cNvSpPr/>
          <p:nvPr/>
        </p:nvSpPr>
        <p:spPr>
          <a:xfrm>
            <a:off x="8481527" y="3547953"/>
            <a:ext cx="1475467" cy="10287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Calibri Light" panose="020F0302020204030204" pitchFamily="34" charset="0"/>
              </a:rPr>
              <a:t>م </a:t>
            </a:r>
            <a:r>
              <a:rPr kumimoji="0" lang="ar-EG" sz="4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Calibri Light" panose="020F0302020204030204" pitchFamily="34" charset="0"/>
              </a:rPr>
              <a:t>مـــــ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אליפסה 8"/>
          <p:cNvSpPr/>
          <p:nvPr/>
        </p:nvSpPr>
        <p:spPr>
          <a:xfrm>
            <a:off x="4786605" y="3306669"/>
            <a:ext cx="1357468" cy="10287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Calibri Light" panose="020F0302020204030204" pitchFamily="34" charset="0"/>
              </a:rPr>
              <a:t>م </a:t>
            </a:r>
            <a:r>
              <a:rPr kumimoji="0" lang="ar-EG" sz="4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Calibri" panose="020F0502020204030204" pitchFamily="34" charset="0"/>
                <a:cs typeface="Calibri Light" panose="020F0302020204030204" pitchFamily="34" charset="0"/>
              </a:rPr>
              <a:t>مـــ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7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4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383" y="14496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87" y="654060"/>
            <a:ext cx="1992119" cy="5538942"/>
          </a:xfrm>
          <a:prstGeom prst="rect">
            <a:avLst/>
          </a:prstGeom>
        </p:spPr>
      </p:pic>
      <p:pic>
        <p:nvPicPr>
          <p:cNvPr id="4" name="Picture 2" descr="Cartoon school boy with backpack and waving Vector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817" y="378371"/>
            <a:ext cx="3997498" cy="581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5"/>
          <p:cNvSpPr/>
          <p:nvPr/>
        </p:nvSpPr>
        <p:spPr>
          <a:xfrm>
            <a:off x="7880003" y="5773271"/>
            <a:ext cx="4045530" cy="5558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מלבן 17"/>
          <p:cNvSpPr/>
          <p:nvPr/>
        </p:nvSpPr>
        <p:spPr>
          <a:xfrm>
            <a:off x="2739359" y="378371"/>
            <a:ext cx="5188676" cy="53949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0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مــ</a:t>
            </a:r>
            <a:r>
              <a:rPr lang="ar-EG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</a:t>
            </a:r>
            <a:endParaRPr kumimoji="0" lang="he-IL" sz="30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9" name="מלבן 18"/>
          <p:cNvSpPr/>
          <p:nvPr/>
        </p:nvSpPr>
        <p:spPr>
          <a:xfrm>
            <a:off x="2715343" y="378371"/>
            <a:ext cx="5188676" cy="53949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0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مــ</a:t>
            </a:r>
            <a:r>
              <a:rPr lang="ar-EG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و</a:t>
            </a:r>
            <a:endParaRPr kumimoji="0" lang="he-IL" sz="30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2727234" y="378371"/>
            <a:ext cx="5188676" cy="53949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0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مــ</a:t>
            </a:r>
            <a:r>
              <a:rPr lang="ar-EG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ي</a:t>
            </a:r>
            <a:endParaRPr kumimoji="0" lang="he-IL" sz="30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41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1" grpId="0" animBg="1"/>
      <p:bldP spid="2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947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87" y="654060"/>
            <a:ext cx="1992119" cy="5538942"/>
          </a:xfrm>
          <a:prstGeom prst="rect">
            <a:avLst/>
          </a:prstGeom>
        </p:spPr>
      </p:pic>
      <p:pic>
        <p:nvPicPr>
          <p:cNvPr id="4" name="Picture 2" descr="Happy kids holding hands in a circle. Cute boys and girls having fun Stock  Vector | Adobe 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586" y="409902"/>
            <a:ext cx="9112469" cy="578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968343" y="1650124"/>
            <a:ext cx="597589" cy="942053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03272" y="1954134"/>
            <a:ext cx="578330" cy="942053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99889" y="1492469"/>
            <a:ext cx="573878" cy="942053"/>
          </a:xfrm>
          <a:prstGeom prst="rect">
            <a:avLst/>
          </a:prstGeom>
          <a:solidFill>
            <a:srgbClr val="FFC000"/>
          </a:solidFill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044609" y="4356538"/>
            <a:ext cx="682716" cy="942053"/>
          </a:xfrm>
          <a:prstGeom prst="rect">
            <a:avLst/>
          </a:prstGeom>
          <a:solidFill>
            <a:srgbClr val="00B0F0"/>
          </a:solidFill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327931" y="2263399"/>
            <a:ext cx="715507" cy="942053"/>
          </a:xfrm>
          <a:prstGeom prst="rect">
            <a:avLst/>
          </a:prstGeom>
          <a:solidFill>
            <a:schemeClr val="accent6"/>
          </a:solidFill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189029" y="3349389"/>
            <a:ext cx="594586" cy="94205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87617" y="4482662"/>
            <a:ext cx="612272" cy="942053"/>
          </a:xfrm>
          <a:prstGeom prst="rect">
            <a:avLst/>
          </a:prstGeom>
          <a:solidFill>
            <a:srgbClr val="FF0000"/>
          </a:solidFill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90030" y="4519448"/>
            <a:ext cx="516072" cy="94205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46832" y="2467837"/>
            <a:ext cx="692477" cy="94205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84879" y="3596118"/>
            <a:ext cx="604702" cy="94205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/>
            </a:pPr>
            <a:r>
              <a:rPr lang="ar-EG" sz="5400" dirty="0">
                <a:solidFill>
                  <a:srgbClr val="000000"/>
                </a:solidFill>
                <a:effectLst>
                  <a:outerShdw blurRad="38100" dist="19050" dir="2700000" algn="tl">
                    <a:prstClr val="black">
                      <a:alpha val="40000"/>
                    </a:prst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endParaRPr lang="en-US" sz="1200" dirty="0">
              <a:solidFill>
                <a:prstClr val="white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2722179" y="4645572"/>
            <a:ext cx="220718" cy="15474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52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947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0458" y="433108"/>
            <a:ext cx="3100325" cy="3226677"/>
          </a:xfrm>
          <a:prstGeom prst="rect">
            <a:avLst/>
          </a:prstGeom>
        </p:spPr>
      </p:pic>
      <p:sp>
        <p:nvSpPr>
          <p:cNvPr id="10" name="לב 9"/>
          <p:cNvSpPr/>
          <p:nvPr/>
        </p:nvSpPr>
        <p:spPr>
          <a:xfrm>
            <a:off x="9491170" y="3806890"/>
            <a:ext cx="2394211" cy="2423514"/>
          </a:xfrm>
          <a:prstGeom prst="hear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spcAft>
                <a:spcPts val="800"/>
              </a:spcAft>
            </a:pPr>
            <a:r>
              <a:rPr lang="ar-EG" sz="70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</a:t>
            </a:r>
            <a:r>
              <a:rPr lang="ar-EG" sz="70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ar-EG" sz="7000" dirty="0" err="1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مـــ</a:t>
            </a:r>
            <a:endParaRPr lang="en-US" sz="70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לב 12"/>
          <p:cNvSpPr/>
          <p:nvPr/>
        </p:nvSpPr>
        <p:spPr>
          <a:xfrm>
            <a:off x="6176894" y="3674741"/>
            <a:ext cx="2148408" cy="2555663"/>
          </a:xfrm>
          <a:prstGeom prst="hear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spcAft>
                <a:spcPts val="800"/>
              </a:spcAft>
            </a:pPr>
            <a:r>
              <a:rPr lang="ar-EG" sz="70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 </a:t>
            </a:r>
            <a:r>
              <a:rPr lang="ar-EG" sz="7000" dirty="0" err="1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مــ</a:t>
            </a:r>
            <a:endParaRPr lang="en-US" sz="70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לב 16"/>
          <p:cNvSpPr/>
          <p:nvPr/>
        </p:nvSpPr>
        <p:spPr>
          <a:xfrm>
            <a:off x="3398317" y="3596190"/>
            <a:ext cx="2413422" cy="2488828"/>
          </a:xfrm>
          <a:prstGeom prst="hear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ts val="9240"/>
              </a:lnSpc>
              <a:spcAft>
                <a:spcPts val="800"/>
              </a:spcAft>
            </a:pPr>
            <a:r>
              <a:rPr lang="ar-EG" sz="70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 </a:t>
            </a:r>
            <a:r>
              <a:rPr lang="ar-EG" sz="7000" dirty="0" err="1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مـ</a:t>
            </a:r>
            <a:endParaRPr lang="en-US" sz="70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8" name="לב 17"/>
          <p:cNvSpPr/>
          <p:nvPr/>
        </p:nvSpPr>
        <p:spPr>
          <a:xfrm>
            <a:off x="3209731" y="661113"/>
            <a:ext cx="2136710" cy="2419350"/>
          </a:xfrm>
          <a:prstGeom prst="hear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spcAft>
                <a:spcPts val="800"/>
              </a:spcAft>
            </a:pPr>
            <a:r>
              <a:rPr lang="ar-EG" sz="70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 </a:t>
            </a:r>
            <a:r>
              <a:rPr lang="ar-EG" sz="7000" dirty="0" err="1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Calibri Light" panose="020F0302020204030204" pitchFamily="34" charset="0"/>
              </a:rPr>
              <a:t>مـ</a:t>
            </a:r>
            <a:endParaRPr lang="en-US" sz="70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30" y="795619"/>
            <a:ext cx="1992119" cy="553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64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5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E599"/>
                                      </p:to>
                                    </p:animClr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507" y="29444"/>
            <a:ext cx="10482349" cy="7588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כותרת 2"/>
          <p:cNvSpPr txBox="1">
            <a:spLocks/>
          </p:cNvSpPr>
          <p:nvPr/>
        </p:nvSpPr>
        <p:spPr>
          <a:xfrm>
            <a:off x="2722649" y="261529"/>
            <a:ext cx="9191010" cy="5953004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1" anchor="b">
            <a:normAutofit fontScale="67500" lnSpcReduction="20000"/>
            <a:scene3d>
              <a:camera prst="orthographicFront"/>
              <a:lightRig rig="soft" dir="t"/>
            </a:scene3d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br>
              <a:rPr lang="ar-SA" sz="4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he-IL" sz="4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" name="טבעת 5"/>
          <p:cNvSpPr>
            <a:spLocks noChangeArrowheads="1"/>
          </p:cNvSpPr>
          <p:nvPr/>
        </p:nvSpPr>
        <p:spPr bwMode="auto">
          <a:xfrm>
            <a:off x="9205913" y="107011"/>
            <a:ext cx="2362200" cy="2065441"/>
          </a:xfrm>
          <a:custGeom>
            <a:avLst/>
            <a:gdLst>
              <a:gd name="T0" fmla="*/ 129166408 w 21600"/>
              <a:gd name="T1" fmla="*/ 0 h 21600"/>
              <a:gd name="T2" fmla="*/ 37828993 w 21600"/>
              <a:gd name="T3" fmla="*/ 34536721 h 21600"/>
              <a:gd name="T4" fmla="*/ 0 w 21600"/>
              <a:gd name="T5" fmla="*/ 117925060 h 21600"/>
              <a:gd name="T6" fmla="*/ 37828993 w 21600"/>
              <a:gd name="T7" fmla="*/ 201313399 h 21600"/>
              <a:gd name="T8" fmla="*/ 129166408 w 21600"/>
              <a:gd name="T9" fmla="*/ 235850120 h 21600"/>
              <a:gd name="T10" fmla="*/ 220503824 w 21600"/>
              <a:gd name="T11" fmla="*/ 201313399 h 21600"/>
              <a:gd name="T12" fmla="*/ 258332817 w 21600"/>
              <a:gd name="T13" fmla="*/ 117925060 h 21600"/>
              <a:gd name="T14" fmla="*/ 220503824 w 21600"/>
              <a:gd name="T15" fmla="*/ 34536721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482" y="10800"/>
                </a:moveTo>
                <a:cubicBezTo>
                  <a:pt x="1482" y="15946"/>
                  <a:pt x="5654" y="20118"/>
                  <a:pt x="10800" y="20118"/>
                </a:cubicBezTo>
                <a:cubicBezTo>
                  <a:pt x="15946" y="20118"/>
                  <a:pt x="20118" y="15946"/>
                  <a:pt x="20118" y="10800"/>
                </a:cubicBezTo>
                <a:cubicBezTo>
                  <a:pt x="20118" y="5654"/>
                  <a:pt x="15946" y="1482"/>
                  <a:pt x="10800" y="1482"/>
                </a:cubicBezTo>
                <a:cubicBezTo>
                  <a:pt x="5654" y="1482"/>
                  <a:pt x="1482" y="5654"/>
                  <a:pt x="1482" y="10800"/>
                </a:cubicBezTo>
                <a:close/>
              </a:path>
            </a:pathLst>
          </a:cu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ar-EG" sz="12000" dirty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م</a:t>
            </a:r>
            <a:endParaRPr lang="en-US" sz="12000" dirty="0"/>
          </a:p>
        </p:txBody>
      </p:sp>
      <p:sp>
        <p:nvSpPr>
          <p:cNvPr id="10" name="טבעת 6"/>
          <p:cNvSpPr/>
          <p:nvPr/>
        </p:nvSpPr>
        <p:spPr>
          <a:xfrm>
            <a:off x="6747841" y="3370126"/>
            <a:ext cx="3017208" cy="1995889"/>
          </a:xfrm>
          <a:prstGeom prst="donut">
            <a:avLst>
              <a:gd name="adj" fmla="val 68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EG" sz="15000" dirty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ا</a:t>
            </a:r>
            <a:endParaRPr lang="en-US" dirty="0"/>
          </a:p>
        </p:txBody>
      </p:sp>
      <p:sp>
        <p:nvSpPr>
          <p:cNvPr id="12" name="טבעת 7"/>
          <p:cNvSpPr/>
          <p:nvPr/>
        </p:nvSpPr>
        <p:spPr>
          <a:xfrm>
            <a:off x="9151938" y="2154578"/>
            <a:ext cx="2362200" cy="2386012"/>
          </a:xfrm>
          <a:prstGeom prst="donut">
            <a:avLst>
              <a:gd name="adj" fmla="val 68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EG" sz="15000" dirty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م</a:t>
            </a:r>
            <a:endParaRPr lang="en-US" sz="15000" dirty="0">
              <a:solidFill>
                <a:schemeClr val="tx1"/>
              </a:solidFill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13" name="טבעת 8"/>
          <p:cNvSpPr/>
          <p:nvPr/>
        </p:nvSpPr>
        <p:spPr>
          <a:xfrm>
            <a:off x="4280022" y="3472492"/>
            <a:ext cx="2538312" cy="2034365"/>
          </a:xfrm>
          <a:prstGeom prst="donut">
            <a:avLst>
              <a:gd name="adj" fmla="val 68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EG" sz="12000" dirty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د</a:t>
            </a:r>
            <a:endParaRPr lang="en-US" sz="12000" dirty="0">
              <a:solidFill>
                <a:srgbClr val="C00000"/>
              </a:solidFill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14" name="טבעת 10"/>
          <p:cNvSpPr/>
          <p:nvPr/>
        </p:nvSpPr>
        <p:spPr>
          <a:xfrm>
            <a:off x="4053832" y="1883435"/>
            <a:ext cx="2332587" cy="1613699"/>
          </a:xfrm>
          <a:prstGeom prst="donut">
            <a:avLst>
              <a:gd name="adj" fmla="val 68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>
              <a:defRPr/>
            </a:pPr>
            <a:endParaRPr lang="ar-SA" sz="9600" dirty="0">
              <a:ln w="6350" cap="flat" cmpd="sng" algn="ctr">
                <a:solidFill>
                  <a:srgbClr val="054697"/>
                </a:solidFill>
                <a:prstDash val="solid"/>
                <a:round/>
              </a:ln>
              <a:solidFill>
                <a:srgbClr val="F4F1E3"/>
              </a:solidFill>
              <a:effectLst>
                <a:outerShdw blurRad="41275" dist="20320" dir="1800000" algn="tl">
                  <a:srgbClr val="000000">
                    <a:alpha val="40000"/>
                  </a:srgb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r">
              <a:defRPr/>
            </a:pPr>
            <a:r>
              <a:rPr lang="ar-EG" sz="9600" dirty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 panose="020F0502020204030204" pitchFamily="34" charset="0"/>
                <a:cs typeface="Calibri" panose="020F0502020204030204" pitchFamily="34" charset="0"/>
              </a:rPr>
              <a:t>  ر</a:t>
            </a:r>
            <a:endParaRPr lang="ar-SA" sz="9600" dirty="0">
              <a:ln w="6350" cap="flat" cmpd="sng" algn="ctr">
                <a:solidFill>
                  <a:srgbClr val="054697"/>
                </a:solidFill>
                <a:prstDash val="solid"/>
                <a:round/>
              </a:ln>
              <a:solidFill>
                <a:schemeClr val="tx1"/>
              </a:solidFill>
              <a:effectLst>
                <a:outerShdw blurRad="41275" dist="20320" dir="1800000" algn="tl">
                  <a:srgbClr val="000000">
                    <a:alpha val="40000"/>
                  </a:srgbClr>
                </a:outerShdw>
              </a:effectLst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r">
              <a:defRPr/>
            </a:pPr>
            <a:endParaRPr lang="en-US" sz="9600" dirty="0"/>
          </a:p>
          <a:p>
            <a:pPr>
              <a:defRPr/>
            </a:pPr>
            <a:endParaRPr lang="en-US" dirty="0"/>
          </a:p>
        </p:txBody>
      </p:sp>
      <p:sp>
        <p:nvSpPr>
          <p:cNvPr id="15" name="פרצוף מחייך 12"/>
          <p:cNvSpPr/>
          <p:nvPr/>
        </p:nvSpPr>
        <p:spPr>
          <a:xfrm>
            <a:off x="3761485" y="709606"/>
            <a:ext cx="2352675" cy="1115400"/>
          </a:xfrm>
          <a:prstGeom prst="smileyFace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16" name="צורה חופשית 16"/>
          <p:cNvSpPr/>
          <p:nvPr/>
        </p:nvSpPr>
        <p:spPr>
          <a:xfrm>
            <a:off x="5612907" y="355048"/>
            <a:ext cx="622300" cy="450850"/>
          </a:xfrm>
          <a:custGeom>
            <a:avLst/>
            <a:gdLst>
              <a:gd name="connsiteX0" fmla="*/ 0 w 623323"/>
              <a:gd name="connsiteY0" fmla="*/ 451070 h 451070"/>
              <a:gd name="connsiteX1" fmla="*/ 190500 w 623323"/>
              <a:gd name="connsiteY1" fmla="*/ 12920 h 451070"/>
              <a:gd name="connsiteX2" fmla="*/ 619125 w 623323"/>
              <a:gd name="connsiteY2" fmla="*/ 127220 h 451070"/>
              <a:gd name="connsiteX3" fmla="*/ 409575 w 623323"/>
              <a:gd name="connsiteY3" fmla="*/ 241520 h 451070"/>
              <a:gd name="connsiteX4" fmla="*/ 419100 w 623323"/>
              <a:gd name="connsiteY4" fmla="*/ 241520 h 451070"/>
              <a:gd name="connsiteX5" fmla="*/ 419100 w 623323"/>
              <a:gd name="connsiteY5" fmla="*/ 241520 h 451070"/>
              <a:gd name="connsiteX6" fmla="*/ 428625 w 623323"/>
              <a:gd name="connsiteY6" fmla="*/ 241520 h 451070"/>
              <a:gd name="connsiteX7" fmla="*/ 428625 w 623323"/>
              <a:gd name="connsiteY7" fmla="*/ 241520 h 451070"/>
              <a:gd name="connsiteX8" fmla="*/ 428625 w 623323"/>
              <a:gd name="connsiteY8" fmla="*/ 241520 h 451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3323" h="451070">
                <a:moveTo>
                  <a:pt x="0" y="451070"/>
                </a:moveTo>
                <a:cubicBezTo>
                  <a:pt x="43656" y="258982"/>
                  <a:pt x="87313" y="66895"/>
                  <a:pt x="190500" y="12920"/>
                </a:cubicBezTo>
                <a:cubicBezTo>
                  <a:pt x="293687" y="-41055"/>
                  <a:pt x="582613" y="89120"/>
                  <a:pt x="619125" y="127220"/>
                </a:cubicBezTo>
                <a:cubicBezTo>
                  <a:pt x="655637" y="165320"/>
                  <a:pt x="442913" y="222470"/>
                  <a:pt x="409575" y="241520"/>
                </a:cubicBezTo>
                <a:cubicBezTo>
                  <a:pt x="376238" y="260570"/>
                  <a:pt x="419100" y="241520"/>
                  <a:pt x="419100" y="241520"/>
                </a:cubicBezTo>
                <a:lnTo>
                  <a:pt x="419100" y="241520"/>
                </a:lnTo>
                <a:lnTo>
                  <a:pt x="428625" y="241520"/>
                </a:lnTo>
                <a:lnTo>
                  <a:pt x="428625" y="241520"/>
                </a:lnTo>
                <a:lnTo>
                  <a:pt x="428625" y="241520"/>
                </a:ln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17" name="צורה חופשית 17"/>
          <p:cNvSpPr/>
          <p:nvPr/>
        </p:nvSpPr>
        <p:spPr>
          <a:xfrm>
            <a:off x="3955460" y="352331"/>
            <a:ext cx="401637" cy="427037"/>
          </a:xfrm>
          <a:custGeom>
            <a:avLst/>
            <a:gdLst>
              <a:gd name="connsiteX0" fmla="*/ 366290 w 401118"/>
              <a:gd name="connsiteY0" fmla="*/ 426939 h 426939"/>
              <a:gd name="connsiteX1" fmla="*/ 366290 w 401118"/>
              <a:gd name="connsiteY1" fmla="*/ 17364 h 426939"/>
              <a:gd name="connsiteX2" fmla="*/ 4340 w 401118"/>
              <a:gd name="connsiteY2" fmla="*/ 93564 h 426939"/>
              <a:gd name="connsiteX3" fmla="*/ 156740 w 401118"/>
              <a:gd name="connsiteY3" fmla="*/ 255489 h 426939"/>
              <a:gd name="connsiteX4" fmla="*/ 156740 w 401118"/>
              <a:gd name="connsiteY4" fmla="*/ 255489 h 426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1118" h="426939">
                <a:moveTo>
                  <a:pt x="366290" y="426939"/>
                </a:moveTo>
                <a:cubicBezTo>
                  <a:pt x="396452" y="249933"/>
                  <a:pt x="426615" y="72927"/>
                  <a:pt x="366290" y="17364"/>
                </a:cubicBezTo>
                <a:cubicBezTo>
                  <a:pt x="305965" y="-38199"/>
                  <a:pt x="39265" y="53877"/>
                  <a:pt x="4340" y="93564"/>
                </a:cubicBezTo>
                <a:cubicBezTo>
                  <a:pt x="-30585" y="133251"/>
                  <a:pt x="156740" y="255489"/>
                  <a:pt x="156740" y="255489"/>
                </a:cubicBezTo>
                <a:lnTo>
                  <a:pt x="156740" y="255489"/>
                </a:ln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18" name="אליפסה 18"/>
          <p:cNvSpPr/>
          <p:nvPr/>
        </p:nvSpPr>
        <p:spPr>
          <a:xfrm>
            <a:off x="6086475" y="871163"/>
            <a:ext cx="66675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19" name="אליפסה 19"/>
          <p:cNvSpPr/>
          <p:nvPr/>
        </p:nvSpPr>
        <p:spPr>
          <a:xfrm>
            <a:off x="4090988" y="829888"/>
            <a:ext cx="66675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21" name="צורה חופשית 21"/>
          <p:cNvSpPr/>
          <p:nvPr/>
        </p:nvSpPr>
        <p:spPr>
          <a:xfrm>
            <a:off x="11560176" y="958497"/>
            <a:ext cx="355600" cy="201612"/>
          </a:xfrm>
          <a:custGeom>
            <a:avLst/>
            <a:gdLst>
              <a:gd name="connsiteX0" fmla="*/ 0 w 355340"/>
              <a:gd name="connsiteY0" fmla="*/ 11316 h 201816"/>
              <a:gd name="connsiteX1" fmla="*/ 323850 w 355340"/>
              <a:gd name="connsiteY1" fmla="*/ 20841 h 201816"/>
              <a:gd name="connsiteX2" fmla="*/ 342900 w 355340"/>
              <a:gd name="connsiteY2" fmla="*/ 201816 h 201816"/>
              <a:gd name="connsiteX3" fmla="*/ 342900 w 355340"/>
              <a:gd name="connsiteY3" fmla="*/ 201816 h 201816"/>
              <a:gd name="connsiteX4" fmla="*/ 342900 w 355340"/>
              <a:gd name="connsiteY4" fmla="*/ 201816 h 201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5340" h="201816">
                <a:moveTo>
                  <a:pt x="0" y="11316"/>
                </a:moveTo>
                <a:cubicBezTo>
                  <a:pt x="133350" y="203"/>
                  <a:pt x="266700" y="-10909"/>
                  <a:pt x="323850" y="20841"/>
                </a:cubicBezTo>
                <a:cubicBezTo>
                  <a:pt x="381000" y="52591"/>
                  <a:pt x="342900" y="201816"/>
                  <a:pt x="342900" y="201816"/>
                </a:cubicBezTo>
                <a:lnTo>
                  <a:pt x="342900" y="201816"/>
                </a:lnTo>
                <a:lnTo>
                  <a:pt x="342900" y="201816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22" name="צורה חופשית 22"/>
          <p:cNvSpPr/>
          <p:nvPr/>
        </p:nvSpPr>
        <p:spPr>
          <a:xfrm>
            <a:off x="11456193" y="1395269"/>
            <a:ext cx="354013" cy="201612"/>
          </a:xfrm>
          <a:custGeom>
            <a:avLst/>
            <a:gdLst>
              <a:gd name="connsiteX0" fmla="*/ 0 w 355340"/>
              <a:gd name="connsiteY0" fmla="*/ 11316 h 201816"/>
              <a:gd name="connsiteX1" fmla="*/ 323850 w 355340"/>
              <a:gd name="connsiteY1" fmla="*/ 20841 h 201816"/>
              <a:gd name="connsiteX2" fmla="*/ 342900 w 355340"/>
              <a:gd name="connsiteY2" fmla="*/ 201816 h 201816"/>
              <a:gd name="connsiteX3" fmla="*/ 342900 w 355340"/>
              <a:gd name="connsiteY3" fmla="*/ 201816 h 201816"/>
              <a:gd name="connsiteX4" fmla="*/ 342900 w 355340"/>
              <a:gd name="connsiteY4" fmla="*/ 201816 h 201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5340" h="201816">
                <a:moveTo>
                  <a:pt x="0" y="11316"/>
                </a:moveTo>
                <a:cubicBezTo>
                  <a:pt x="133350" y="203"/>
                  <a:pt x="266700" y="-10909"/>
                  <a:pt x="323850" y="20841"/>
                </a:cubicBezTo>
                <a:cubicBezTo>
                  <a:pt x="381000" y="52591"/>
                  <a:pt x="342900" y="201816"/>
                  <a:pt x="342900" y="201816"/>
                </a:cubicBezTo>
                <a:lnTo>
                  <a:pt x="342900" y="201816"/>
                </a:lnTo>
                <a:lnTo>
                  <a:pt x="342900" y="201816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23" name="צורה חופשית 23"/>
          <p:cNvSpPr/>
          <p:nvPr/>
        </p:nvSpPr>
        <p:spPr>
          <a:xfrm>
            <a:off x="11473656" y="3170101"/>
            <a:ext cx="354013" cy="200025"/>
          </a:xfrm>
          <a:custGeom>
            <a:avLst/>
            <a:gdLst>
              <a:gd name="connsiteX0" fmla="*/ 0 w 355340"/>
              <a:gd name="connsiteY0" fmla="*/ 11316 h 201816"/>
              <a:gd name="connsiteX1" fmla="*/ 323850 w 355340"/>
              <a:gd name="connsiteY1" fmla="*/ 20841 h 201816"/>
              <a:gd name="connsiteX2" fmla="*/ 342900 w 355340"/>
              <a:gd name="connsiteY2" fmla="*/ 201816 h 201816"/>
              <a:gd name="connsiteX3" fmla="*/ 342900 w 355340"/>
              <a:gd name="connsiteY3" fmla="*/ 201816 h 201816"/>
              <a:gd name="connsiteX4" fmla="*/ 342900 w 355340"/>
              <a:gd name="connsiteY4" fmla="*/ 201816 h 201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5340" h="201816">
                <a:moveTo>
                  <a:pt x="0" y="11316"/>
                </a:moveTo>
                <a:cubicBezTo>
                  <a:pt x="133350" y="203"/>
                  <a:pt x="266700" y="-10909"/>
                  <a:pt x="323850" y="20841"/>
                </a:cubicBezTo>
                <a:cubicBezTo>
                  <a:pt x="381000" y="52591"/>
                  <a:pt x="342900" y="201816"/>
                  <a:pt x="342900" y="201816"/>
                </a:cubicBezTo>
                <a:lnTo>
                  <a:pt x="342900" y="201816"/>
                </a:lnTo>
                <a:lnTo>
                  <a:pt x="342900" y="201816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24" name="צורה חופשית 24"/>
          <p:cNvSpPr/>
          <p:nvPr/>
        </p:nvSpPr>
        <p:spPr>
          <a:xfrm>
            <a:off x="11490590" y="3584417"/>
            <a:ext cx="354013" cy="201613"/>
          </a:xfrm>
          <a:custGeom>
            <a:avLst/>
            <a:gdLst>
              <a:gd name="connsiteX0" fmla="*/ 0 w 355340"/>
              <a:gd name="connsiteY0" fmla="*/ 11316 h 201816"/>
              <a:gd name="connsiteX1" fmla="*/ 323850 w 355340"/>
              <a:gd name="connsiteY1" fmla="*/ 20841 h 201816"/>
              <a:gd name="connsiteX2" fmla="*/ 342900 w 355340"/>
              <a:gd name="connsiteY2" fmla="*/ 201816 h 201816"/>
              <a:gd name="connsiteX3" fmla="*/ 342900 w 355340"/>
              <a:gd name="connsiteY3" fmla="*/ 201816 h 201816"/>
              <a:gd name="connsiteX4" fmla="*/ 342900 w 355340"/>
              <a:gd name="connsiteY4" fmla="*/ 201816 h 201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5340" h="201816">
                <a:moveTo>
                  <a:pt x="0" y="11316"/>
                </a:moveTo>
                <a:cubicBezTo>
                  <a:pt x="133350" y="203"/>
                  <a:pt x="266700" y="-10909"/>
                  <a:pt x="323850" y="20841"/>
                </a:cubicBezTo>
                <a:cubicBezTo>
                  <a:pt x="381000" y="52591"/>
                  <a:pt x="342900" y="201816"/>
                  <a:pt x="342900" y="201816"/>
                </a:cubicBezTo>
                <a:lnTo>
                  <a:pt x="342900" y="201816"/>
                </a:lnTo>
                <a:lnTo>
                  <a:pt x="342900" y="201816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25" name="צורה חופשית 26"/>
          <p:cNvSpPr/>
          <p:nvPr/>
        </p:nvSpPr>
        <p:spPr>
          <a:xfrm>
            <a:off x="9448834" y="4820083"/>
            <a:ext cx="217487" cy="476250"/>
          </a:xfrm>
          <a:custGeom>
            <a:avLst/>
            <a:gdLst>
              <a:gd name="connsiteX0" fmla="*/ 152400 w 217349"/>
              <a:gd name="connsiteY0" fmla="*/ 0 h 476250"/>
              <a:gd name="connsiteX1" fmla="*/ 209550 w 217349"/>
              <a:gd name="connsiteY1" fmla="*/ 390525 h 476250"/>
              <a:gd name="connsiteX2" fmla="*/ 0 w 217349"/>
              <a:gd name="connsiteY2" fmla="*/ 476250 h 476250"/>
              <a:gd name="connsiteX3" fmla="*/ 0 w 217349"/>
              <a:gd name="connsiteY3" fmla="*/ 476250 h 47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7349" h="476250">
                <a:moveTo>
                  <a:pt x="152400" y="0"/>
                </a:moveTo>
                <a:cubicBezTo>
                  <a:pt x="193675" y="155575"/>
                  <a:pt x="234950" y="311150"/>
                  <a:pt x="209550" y="390525"/>
                </a:cubicBezTo>
                <a:cubicBezTo>
                  <a:pt x="184150" y="469900"/>
                  <a:pt x="0" y="476250"/>
                  <a:pt x="0" y="476250"/>
                </a:cubicBezTo>
                <a:lnTo>
                  <a:pt x="0" y="476250"/>
                </a:ln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26" name="צורה חופשית 28"/>
          <p:cNvSpPr/>
          <p:nvPr/>
        </p:nvSpPr>
        <p:spPr>
          <a:xfrm>
            <a:off x="8678172" y="5230746"/>
            <a:ext cx="392113" cy="319088"/>
          </a:xfrm>
          <a:custGeom>
            <a:avLst/>
            <a:gdLst>
              <a:gd name="connsiteX0" fmla="*/ 187149 w 244750"/>
              <a:gd name="connsiteY0" fmla="*/ 0 h 399629"/>
              <a:gd name="connsiteX1" fmla="*/ 234774 w 244750"/>
              <a:gd name="connsiteY1" fmla="*/ 361950 h 399629"/>
              <a:gd name="connsiteX2" fmla="*/ 15699 w 244750"/>
              <a:gd name="connsiteY2" fmla="*/ 390525 h 399629"/>
              <a:gd name="connsiteX3" fmla="*/ 34749 w 244750"/>
              <a:gd name="connsiteY3" fmla="*/ 381000 h 399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50" h="399629">
                <a:moveTo>
                  <a:pt x="187149" y="0"/>
                </a:moveTo>
                <a:cubicBezTo>
                  <a:pt x="225249" y="148431"/>
                  <a:pt x="263349" y="296863"/>
                  <a:pt x="234774" y="361950"/>
                </a:cubicBezTo>
                <a:cubicBezTo>
                  <a:pt x="206199" y="427037"/>
                  <a:pt x="49036" y="387350"/>
                  <a:pt x="15699" y="390525"/>
                </a:cubicBezTo>
                <a:cubicBezTo>
                  <a:pt x="-17638" y="393700"/>
                  <a:pt x="8555" y="387350"/>
                  <a:pt x="34749" y="381000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27" name="צורה חופשית 29"/>
          <p:cNvSpPr/>
          <p:nvPr/>
        </p:nvSpPr>
        <p:spPr>
          <a:xfrm>
            <a:off x="5898620" y="5394126"/>
            <a:ext cx="244475" cy="311415"/>
          </a:xfrm>
          <a:custGeom>
            <a:avLst/>
            <a:gdLst>
              <a:gd name="connsiteX0" fmla="*/ 187149 w 244750"/>
              <a:gd name="connsiteY0" fmla="*/ 0 h 399629"/>
              <a:gd name="connsiteX1" fmla="*/ 234774 w 244750"/>
              <a:gd name="connsiteY1" fmla="*/ 361950 h 399629"/>
              <a:gd name="connsiteX2" fmla="*/ 15699 w 244750"/>
              <a:gd name="connsiteY2" fmla="*/ 390525 h 399629"/>
              <a:gd name="connsiteX3" fmla="*/ 34749 w 244750"/>
              <a:gd name="connsiteY3" fmla="*/ 381000 h 399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50" h="399629">
                <a:moveTo>
                  <a:pt x="187149" y="0"/>
                </a:moveTo>
                <a:cubicBezTo>
                  <a:pt x="225249" y="148431"/>
                  <a:pt x="263349" y="296863"/>
                  <a:pt x="234774" y="361950"/>
                </a:cubicBezTo>
                <a:cubicBezTo>
                  <a:pt x="206199" y="427037"/>
                  <a:pt x="49036" y="387350"/>
                  <a:pt x="15699" y="390525"/>
                </a:cubicBezTo>
                <a:cubicBezTo>
                  <a:pt x="-17638" y="393700"/>
                  <a:pt x="8555" y="387350"/>
                  <a:pt x="34749" y="381000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sp>
        <p:nvSpPr>
          <p:cNvPr id="29" name="מלבן מעוגל 43"/>
          <p:cNvSpPr>
            <a:spLocks noChangeArrowheads="1"/>
          </p:cNvSpPr>
          <p:nvPr/>
        </p:nvSpPr>
        <p:spPr bwMode="auto">
          <a:xfrm>
            <a:off x="7570788" y="642563"/>
            <a:ext cx="527050" cy="4095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ar-EG" alt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اقرأ</a:t>
            </a:r>
            <a:endParaRPr lang="ar-EG" altLang="en-US" dirty="0"/>
          </a:p>
        </p:txBody>
      </p:sp>
      <p:sp>
        <p:nvSpPr>
          <p:cNvPr id="30" name="Rectangle 43"/>
          <p:cNvSpPr>
            <a:spLocks noChangeArrowheads="1"/>
          </p:cNvSpPr>
          <p:nvPr/>
        </p:nvSpPr>
        <p:spPr bwMode="auto">
          <a:xfrm>
            <a:off x="3048000" y="4139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1" name="Rectangle 46"/>
          <p:cNvSpPr>
            <a:spLocks noChangeArrowheads="1"/>
          </p:cNvSpPr>
          <p:nvPr/>
        </p:nvSpPr>
        <p:spPr bwMode="auto">
          <a:xfrm>
            <a:off x="3048000" y="871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 sz="600"/>
          </a:p>
          <a:p>
            <a:br>
              <a:rPr lang="en-US" altLang="en-US"/>
            </a:br>
            <a:endParaRPr lang="en-US" altLang="en-US"/>
          </a:p>
          <a:p>
            <a:endParaRPr lang="en-US" altLang="en-US"/>
          </a:p>
        </p:txBody>
      </p:sp>
      <p:sp>
        <p:nvSpPr>
          <p:cNvPr id="32" name="Rectangle 47"/>
          <p:cNvSpPr>
            <a:spLocks noChangeArrowheads="1"/>
          </p:cNvSpPr>
          <p:nvPr/>
        </p:nvSpPr>
        <p:spPr bwMode="auto">
          <a:xfrm>
            <a:off x="3063875" y="54202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64341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64341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64341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64341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64341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64341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64341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64341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64341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rtl="1"/>
            <a:r>
              <a:rPr lang="he-IL" altLang="en-US" sz="1100" dirty="0">
                <a:cs typeface="Calibri" panose="020F0502020204030204" pitchFamily="34" charset="0"/>
              </a:rPr>
              <a:t>	</a:t>
            </a:r>
            <a:endParaRPr lang="en-US" altLang="en-US" sz="600" dirty="0"/>
          </a:p>
          <a:p>
            <a:endParaRPr lang="en-US" altLang="en-US" dirty="0"/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3262313" y="7600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3738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3738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3738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3738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3738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738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738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738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738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/>
            <a:endParaRPr lang="he-IL" altLang="en-US" sz="1100" dirty="0">
              <a:cs typeface="Calibri" panose="020F0502020204030204" pitchFamily="34" charset="0"/>
            </a:endParaRPr>
          </a:p>
          <a:p>
            <a:pPr algn="r" rtl="1"/>
            <a:r>
              <a:rPr lang="he-IL" altLang="en-US" sz="1100" dirty="0">
                <a:cs typeface="Calibri" panose="020F0502020204030204" pitchFamily="34" charset="0"/>
              </a:rPr>
              <a:t>	</a:t>
            </a:r>
            <a:endParaRPr lang="he-IL" altLang="en-US" dirty="0"/>
          </a:p>
        </p:txBody>
      </p:sp>
      <p:sp>
        <p:nvSpPr>
          <p:cNvPr id="34" name="צורה חופשית 29"/>
          <p:cNvSpPr/>
          <p:nvPr/>
        </p:nvSpPr>
        <p:spPr>
          <a:xfrm>
            <a:off x="5520071" y="5505024"/>
            <a:ext cx="244475" cy="311415"/>
          </a:xfrm>
          <a:custGeom>
            <a:avLst/>
            <a:gdLst>
              <a:gd name="connsiteX0" fmla="*/ 187149 w 244750"/>
              <a:gd name="connsiteY0" fmla="*/ 0 h 399629"/>
              <a:gd name="connsiteX1" fmla="*/ 234774 w 244750"/>
              <a:gd name="connsiteY1" fmla="*/ 361950 h 399629"/>
              <a:gd name="connsiteX2" fmla="*/ 15699 w 244750"/>
              <a:gd name="connsiteY2" fmla="*/ 390525 h 399629"/>
              <a:gd name="connsiteX3" fmla="*/ 34749 w 244750"/>
              <a:gd name="connsiteY3" fmla="*/ 381000 h 399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50" h="399629">
                <a:moveTo>
                  <a:pt x="187149" y="0"/>
                </a:moveTo>
                <a:cubicBezTo>
                  <a:pt x="225249" y="148431"/>
                  <a:pt x="263349" y="296863"/>
                  <a:pt x="234774" y="361950"/>
                </a:cubicBezTo>
                <a:cubicBezTo>
                  <a:pt x="206199" y="427037"/>
                  <a:pt x="49036" y="387350"/>
                  <a:pt x="15699" y="390525"/>
                </a:cubicBezTo>
                <a:cubicBezTo>
                  <a:pt x="-17638" y="393700"/>
                  <a:pt x="8555" y="387350"/>
                  <a:pt x="34749" y="381000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defRPr/>
            </a:pPr>
            <a:endParaRPr lang="en-US"/>
          </a:p>
        </p:txBody>
      </p:sp>
      <p:pic>
        <p:nvPicPr>
          <p:cNvPr id="28" name="תמונה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2" y="29445"/>
            <a:ext cx="1992119" cy="553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8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5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50" fill="hold">
                                          <p:stCondLst>
                                            <p:cond delay="13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5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960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כותרת 2"/>
          <p:cNvSpPr txBox="1">
            <a:spLocks/>
          </p:cNvSpPr>
          <p:nvPr/>
        </p:nvSpPr>
        <p:spPr>
          <a:xfrm>
            <a:off x="10025103" y="438014"/>
            <a:ext cx="1797844" cy="1887347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مـ</a:t>
            </a:r>
            <a:endParaRPr lang="he-IL" sz="25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" name="כותרת 2"/>
          <p:cNvSpPr txBox="1">
            <a:spLocks/>
          </p:cNvSpPr>
          <p:nvPr/>
        </p:nvSpPr>
        <p:spPr>
          <a:xfrm>
            <a:off x="8143537" y="438015"/>
            <a:ext cx="1797844" cy="1887346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250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ا</a:t>
            </a:r>
            <a:endParaRPr lang="he-IL" sz="2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0" name="כותרת 2"/>
          <p:cNvSpPr txBox="1">
            <a:spLocks/>
          </p:cNvSpPr>
          <p:nvPr/>
        </p:nvSpPr>
        <p:spPr>
          <a:xfrm>
            <a:off x="6063037" y="438014"/>
            <a:ext cx="1797844" cy="1933853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60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25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=</a:t>
            </a:r>
            <a:endParaRPr lang="he-IL" sz="25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" name="כותרת 2"/>
          <p:cNvSpPr txBox="1">
            <a:spLocks/>
          </p:cNvSpPr>
          <p:nvPr/>
        </p:nvSpPr>
        <p:spPr>
          <a:xfrm>
            <a:off x="3164408" y="372975"/>
            <a:ext cx="2405200" cy="1870081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SA" sz="250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ا</a:t>
            </a:r>
            <a:endParaRPr lang="he-IL" sz="2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כותרת 2"/>
          <p:cNvSpPr txBox="1">
            <a:spLocks/>
          </p:cNvSpPr>
          <p:nvPr/>
        </p:nvSpPr>
        <p:spPr>
          <a:xfrm>
            <a:off x="10025103" y="2605105"/>
            <a:ext cx="1797844" cy="1739511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مـ</a:t>
            </a:r>
            <a:endParaRPr lang="he-IL" sz="25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" name="כותרת 2"/>
          <p:cNvSpPr txBox="1">
            <a:spLocks/>
          </p:cNvSpPr>
          <p:nvPr/>
        </p:nvSpPr>
        <p:spPr>
          <a:xfrm>
            <a:off x="8143537" y="2616031"/>
            <a:ext cx="1797844" cy="1764970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و</a:t>
            </a:r>
            <a:endParaRPr lang="he-IL" sz="2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5" name="כותרת 2"/>
          <p:cNvSpPr txBox="1">
            <a:spLocks/>
          </p:cNvSpPr>
          <p:nvPr/>
        </p:nvSpPr>
        <p:spPr>
          <a:xfrm>
            <a:off x="5925611" y="2689528"/>
            <a:ext cx="1797844" cy="1739511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=</a:t>
            </a:r>
            <a:endParaRPr lang="he-IL" sz="25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6" name="כותרת 2"/>
          <p:cNvSpPr txBox="1">
            <a:spLocks/>
          </p:cNvSpPr>
          <p:nvPr/>
        </p:nvSpPr>
        <p:spPr>
          <a:xfrm>
            <a:off x="3096321" y="2616031"/>
            <a:ext cx="2405200" cy="176497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b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مـ</a:t>
            </a:r>
            <a:r>
              <a:rPr lang="ar-EG" sz="25000" dirty="0" err="1">
                <a:solidFill>
                  <a:srgbClr val="FF0000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ـو</a:t>
            </a:r>
            <a:endParaRPr lang="he-IL" sz="2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7" name="כותרת 2"/>
          <p:cNvSpPr txBox="1">
            <a:spLocks/>
          </p:cNvSpPr>
          <p:nvPr/>
        </p:nvSpPr>
        <p:spPr>
          <a:xfrm>
            <a:off x="10025103" y="4624361"/>
            <a:ext cx="1797844" cy="1739511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مـ</a:t>
            </a:r>
            <a:endParaRPr lang="he-IL" sz="25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8" name="כותרת 2"/>
          <p:cNvSpPr txBox="1">
            <a:spLocks/>
          </p:cNvSpPr>
          <p:nvPr/>
        </p:nvSpPr>
        <p:spPr>
          <a:xfrm>
            <a:off x="8143537" y="4598902"/>
            <a:ext cx="1797844" cy="1764970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ي</a:t>
            </a:r>
            <a:endParaRPr lang="he-IL" sz="2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9" name="כותרת 2"/>
          <p:cNvSpPr txBox="1">
            <a:spLocks/>
          </p:cNvSpPr>
          <p:nvPr/>
        </p:nvSpPr>
        <p:spPr>
          <a:xfrm>
            <a:off x="5850466" y="4662356"/>
            <a:ext cx="1761067" cy="1739511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=</a:t>
            </a:r>
            <a:endParaRPr lang="he-IL" sz="2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0" name="כותרת 2"/>
          <p:cNvSpPr txBox="1">
            <a:spLocks/>
          </p:cNvSpPr>
          <p:nvPr/>
        </p:nvSpPr>
        <p:spPr>
          <a:xfrm>
            <a:off x="3096321" y="4624361"/>
            <a:ext cx="2405200" cy="176497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5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25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مـ</a:t>
            </a:r>
            <a:r>
              <a:rPr lang="ar-EG" sz="250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ي</a:t>
            </a:r>
            <a:endParaRPr lang="he-IL" sz="2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1" name="תמונה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8" y="729045"/>
            <a:ext cx="1992119" cy="553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49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196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כותרת 2"/>
          <p:cNvSpPr txBox="1">
            <a:spLocks/>
          </p:cNvSpPr>
          <p:nvPr/>
        </p:nvSpPr>
        <p:spPr>
          <a:xfrm>
            <a:off x="9000061" y="390159"/>
            <a:ext cx="2573867" cy="1769533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</a:t>
            </a:r>
            <a:r>
              <a:rPr kumimoji="0" lang="ar-SA" sz="1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ا</a:t>
            </a:r>
            <a:endParaRPr kumimoji="0" lang="he-IL" sz="13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7" name="כותרת 2"/>
          <p:cNvSpPr txBox="1">
            <a:spLocks/>
          </p:cNvSpPr>
          <p:nvPr/>
        </p:nvSpPr>
        <p:spPr>
          <a:xfrm>
            <a:off x="9000060" y="2278226"/>
            <a:ext cx="2573867" cy="1769533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</a:t>
            </a:r>
            <a:r>
              <a:rPr kumimoji="0" lang="ar-EG" sz="13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و</a:t>
            </a:r>
            <a:endParaRPr kumimoji="0" lang="he-IL" sz="13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8" name="כותרת 2"/>
          <p:cNvSpPr txBox="1">
            <a:spLocks/>
          </p:cNvSpPr>
          <p:nvPr/>
        </p:nvSpPr>
        <p:spPr>
          <a:xfrm>
            <a:off x="9000059" y="4166292"/>
            <a:ext cx="2573867" cy="20572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مـ</a:t>
            </a:r>
            <a:r>
              <a:rPr kumimoji="0" lang="ar-EG" sz="1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ي</a:t>
            </a:r>
            <a:endParaRPr kumimoji="0" lang="he-IL" sz="13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9" name="כותרת 2"/>
          <p:cNvSpPr txBox="1">
            <a:spLocks/>
          </p:cNvSpPr>
          <p:nvPr/>
        </p:nvSpPr>
        <p:spPr>
          <a:xfrm>
            <a:off x="3843867" y="390159"/>
            <a:ext cx="4368800" cy="5722774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عَـرَبِيَّـة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لُغَـتـي</a:t>
            </a:r>
            <a:endParaRPr kumimoji="0" lang="he-IL" sz="13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41" y="823393"/>
            <a:ext cx="1992119" cy="553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80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8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150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תמונה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8" y="729045"/>
            <a:ext cx="1992119" cy="5538942"/>
          </a:xfrm>
          <a:prstGeom prst="rect">
            <a:avLst/>
          </a:prstGeom>
        </p:spPr>
      </p:pic>
      <p:sp>
        <p:nvSpPr>
          <p:cNvPr id="15" name="כותרת 2"/>
          <p:cNvSpPr txBox="1">
            <a:spLocks/>
          </p:cNvSpPr>
          <p:nvPr/>
        </p:nvSpPr>
        <p:spPr>
          <a:xfrm>
            <a:off x="8375995" y="372627"/>
            <a:ext cx="3420380" cy="1743714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5000" dirty="0" err="1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د</a:t>
            </a:r>
            <a:r>
              <a:rPr lang="ar-SA" sz="15000" dirty="0" err="1">
                <a:solidFill>
                  <a:srgbClr val="FF0000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ا</a:t>
            </a:r>
            <a:endParaRPr lang="he-IL" sz="1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7" name="כותרת 2"/>
          <p:cNvSpPr txBox="1">
            <a:spLocks/>
          </p:cNvSpPr>
          <p:nvPr/>
        </p:nvSpPr>
        <p:spPr>
          <a:xfrm>
            <a:off x="8375995" y="2286752"/>
            <a:ext cx="3420380" cy="18488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5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ر</a:t>
            </a:r>
            <a:r>
              <a:rPr lang="ar-SA" sz="150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ا</a:t>
            </a:r>
            <a:endParaRPr lang="he-IL" sz="1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8" name="כותרת 2"/>
          <p:cNvSpPr txBox="1">
            <a:spLocks/>
          </p:cNvSpPr>
          <p:nvPr/>
        </p:nvSpPr>
        <p:spPr>
          <a:xfrm>
            <a:off x="8375995" y="4305993"/>
            <a:ext cx="3420380" cy="18659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15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م</a:t>
            </a:r>
            <a:r>
              <a:rPr lang="ar-SA" sz="150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ا</a:t>
            </a:r>
            <a:endParaRPr lang="he-IL" sz="15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9" name="כותרת 2"/>
          <p:cNvSpPr txBox="1">
            <a:spLocks/>
          </p:cNvSpPr>
          <p:nvPr/>
        </p:nvSpPr>
        <p:spPr>
          <a:xfrm>
            <a:off x="2676698" y="372627"/>
            <a:ext cx="5633888" cy="5799341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97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بِالْمَقاطِع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يا هَـلا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ar-SA" sz="13000" dirty="0">
                <a:solidFill>
                  <a:schemeClr val="tx1"/>
                </a:solidFill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يا هَـلا</a:t>
            </a:r>
            <a:endParaRPr lang="he-IL" sz="13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39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720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כותרת 2"/>
          <p:cNvSpPr txBox="1">
            <a:spLocks/>
          </p:cNvSpPr>
          <p:nvPr/>
        </p:nvSpPr>
        <p:spPr>
          <a:xfrm>
            <a:off x="4073237" y="359254"/>
            <a:ext cx="7802411" cy="937531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ar-EG" sz="4000" dirty="0">
                <a:effectLst/>
                <a:latin typeface="Calibri Light" panose="020F0302020204030204" pitchFamily="34" charset="0"/>
                <a:cs typeface="Calibri Light" panose="020F0302020204030204" pitchFamily="34" charset="0"/>
              </a:rPr>
              <a:t>أخْتار الصّورةَ الّتي تَبْدَأُ بِحَرْفِ الْميم      م</a:t>
            </a:r>
            <a:endParaRPr lang="he-IL" sz="4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20" y="628808"/>
            <a:ext cx="1992119" cy="5538942"/>
          </a:xfrm>
          <a:prstGeom prst="rect">
            <a:avLst/>
          </a:prstGeom>
        </p:spPr>
      </p:pic>
      <p:pic>
        <p:nvPicPr>
          <p:cNvPr id="2" name="Picture 2" descr="دلو ناقلات أيقونة, دلو, أيقونات دلو, ماء PNG والمتجهات للتحميل مجانا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725" y="1766499"/>
            <a:ext cx="3339952" cy="354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Christmas Plate Clipart | i2Clipart - Royalty Free Public Domain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4" name="AutoShape 4" descr="Christmas Plate Clipart | i2Clipart - Royalty Free Public Domain Clip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6" descr="المحقق لاري بلمونت حمام السباحة صورة صحن - redheadontheroad.com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8" descr="فأر المنازل - ويكيبيديا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4" name="Picture 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902" y="2948644"/>
            <a:ext cx="1510121" cy="1176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תמונה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03" y="1362269"/>
            <a:ext cx="1510120" cy="1371601"/>
          </a:xfrm>
          <a:prstGeom prst="rect">
            <a:avLst/>
          </a:prstGeom>
        </p:spPr>
      </p:pic>
      <p:pic>
        <p:nvPicPr>
          <p:cNvPr id="16" name="תמונה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417" y="4329405"/>
            <a:ext cx="1546606" cy="1535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6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7.40741E-7 L 0.53724 -0.14051 " pathEditMode="relative" rAng="0" ptsTypes="AA">
                                      <p:cBhvr>
                                        <p:cTn id="48" dur="8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62" y="-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947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87" y="654060"/>
            <a:ext cx="1992119" cy="5538942"/>
          </a:xfrm>
          <a:prstGeom prst="rect">
            <a:avLst/>
          </a:prstGeom>
        </p:spPr>
      </p:pic>
      <p:pic>
        <p:nvPicPr>
          <p:cNvPr id="5" name="Picture 2" descr="Cartoon Boy And Girl, HD Png Download - kind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586" y="378372"/>
            <a:ext cx="9154511" cy="581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9953297" y="3285687"/>
            <a:ext cx="1629103" cy="14169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9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ما</a:t>
            </a:r>
            <a:endParaRPr kumimoji="0" lang="he-IL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943612" y="3165700"/>
            <a:ext cx="1660635" cy="14076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ري</a:t>
            </a:r>
            <a:endParaRPr kumimoji="0" lang="he-IL" sz="9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5791201" y="1731365"/>
            <a:ext cx="2511972" cy="16921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88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</a:t>
            </a:r>
            <a:r>
              <a:rPr kumimoji="0" lang="ar-SA" sz="88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ا</a:t>
            </a:r>
            <a:r>
              <a:rPr kumimoji="0" lang="ar-EG" sz="88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ري</a:t>
            </a:r>
            <a:endParaRPr kumimoji="0" lang="he-IL" sz="8800" b="0" i="0" u="none" strike="noStrike" kern="1200" cap="none" spc="0" normalizeH="0" baseline="0" noProof="0" dirty="0">
              <a:ln w="19050">
                <a:solidFill>
                  <a:schemeClr val="tx1"/>
                </a:solidFill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53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03 0.01227 L -0.22122 -0.425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19" y="-2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3.7037E-7 L 0.17408 -0.41204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98" y="-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947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87" y="654060"/>
            <a:ext cx="1992119" cy="5538942"/>
          </a:xfrm>
          <a:prstGeom prst="rect">
            <a:avLst/>
          </a:prstGeom>
        </p:spPr>
      </p:pic>
      <p:pic>
        <p:nvPicPr>
          <p:cNvPr id="5" name="Picture 2" descr="Cartoon Boy And Girl, HD Png Download - kind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586" y="378372"/>
            <a:ext cx="9154511" cy="581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9953297" y="3285687"/>
            <a:ext cx="1629103" cy="14169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9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ما</a:t>
            </a:r>
            <a:endParaRPr kumimoji="0" lang="he-IL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943612" y="3165700"/>
            <a:ext cx="1660635" cy="14076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مـــا</a:t>
            </a:r>
            <a:endParaRPr kumimoji="0" lang="he-IL" sz="9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5791201" y="1731365"/>
            <a:ext cx="2511972" cy="16921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88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</a:t>
            </a:r>
            <a:r>
              <a:rPr kumimoji="0" lang="ar-SA" sz="88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ا</a:t>
            </a:r>
            <a:r>
              <a:rPr kumimoji="0" lang="ar-EG" sz="88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مــــا</a:t>
            </a:r>
            <a:endParaRPr kumimoji="0" lang="he-IL" sz="8800" b="0" i="0" u="none" strike="noStrike" kern="1200" cap="none" spc="0" normalizeH="0" baseline="0" noProof="0" dirty="0">
              <a:ln w="19050">
                <a:solidFill>
                  <a:schemeClr val="tx1"/>
                </a:solidFill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19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03 0.01227 L -0.22122 -0.425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19" y="-2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3.7037E-7 L 0.17408 -0.41204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98" y="-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947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87" y="654060"/>
            <a:ext cx="1992119" cy="5538942"/>
          </a:xfrm>
          <a:prstGeom prst="rect">
            <a:avLst/>
          </a:prstGeom>
        </p:spPr>
      </p:pic>
      <p:pic>
        <p:nvPicPr>
          <p:cNvPr id="5" name="Picture 2" descr="Cartoon Boy And Girl, HD Png Download - kind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586" y="378372"/>
            <a:ext cx="9154511" cy="581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9953297" y="3285687"/>
            <a:ext cx="1629103" cy="14169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9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را</a:t>
            </a:r>
            <a:endParaRPr kumimoji="0" lang="he-IL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943612" y="3165700"/>
            <a:ext cx="1660635" cy="15369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9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مـــي</a:t>
            </a:r>
            <a:endParaRPr kumimoji="0" lang="he-IL" sz="9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5791201" y="1731365"/>
            <a:ext cx="2511972" cy="16921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8800" b="0" i="0" u="none" strike="noStrike" kern="1200" cap="none" spc="0" normalizeH="0" baseline="0" noProof="0" dirty="0">
                <a:ln w="19050">
                  <a:solidFill>
                    <a:schemeClr val="tx1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رامـــي</a:t>
            </a:r>
            <a:endParaRPr kumimoji="0" lang="he-IL" sz="8800" b="0" i="0" u="none" strike="noStrike" kern="1200" cap="none" spc="0" normalizeH="0" baseline="0" noProof="0" dirty="0">
              <a:ln w="19050">
                <a:solidFill>
                  <a:schemeClr val="tx1"/>
                </a:solidFill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5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03 0.01227 L -0.22122 -0.425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19" y="-2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11111E-6 L 0.17408 -0.41204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98" y="-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279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27" y="720969"/>
            <a:ext cx="2934435" cy="5453854"/>
          </a:xfrm>
          <a:prstGeom prst="rect">
            <a:avLst/>
          </a:prstGeom>
        </p:spPr>
      </p:pic>
      <p:sp>
        <p:nvSpPr>
          <p:cNvPr id="5" name="כותרת 2"/>
          <p:cNvSpPr txBox="1">
            <a:spLocks/>
          </p:cNvSpPr>
          <p:nvPr/>
        </p:nvSpPr>
        <p:spPr>
          <a:xfrm>
            <a:off x="5293752" y="678425"/>
            <a:ext cx="2865510" cy="5496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را</a:t>
            </a:r>
            <a:endParaRPr kumimoji="0" lang="he-IL" sz="20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6" name="כותרת 2"/>
          <p:cNvSpPr txBox="1">
            <a:spLocks/>
          </p:cNvSpPr>
          <p:nvPr/>
        </p:nvSpPr>
        <p:spPr>
          <a:xfrm>
            <a:off x="2570968" y="720969"/>
            <a:ext cx="2722784" cy="54538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مـي</a:t>
            </a:r>
            <a:endParaRPr kumimoji="0" lang="he-IL" sz="20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3" y="635881"/>
            <a:ext cx="1992119" cy="5538942"/>
          </a:xfrm>
          <a:prstGeom prst="rect">
            <a:avLst/>
          </a:prstGeom>
        </p:spPr>
      </p:pic>
      <p:sp>
        <p:nvSpPr>
          <p:cNvPr id="10" name="כותרת 2"/>
          <p:cNvSpPr txBox="1">
            <a:spLocks/>
          </p:cNvSpPr>
          <p:nvPr/>
        </p:nvSpPr>
        <p:spPr>
          <a:xfrm>
            <a:off x="5290587" y="678425"/>
            <a:ext cx="2865510" cy="5496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سا</a:t>
            </a:r>
            <a:endParaRPr kumimoji="0" lang="he-IL" sz="20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2" name="כותרת 2"/>
          <p:cNvSpPr txBox="1">
            <a:spLocks/>
          </p:cNvSpPr>
          <p:nvPr/>
        </p:nvSpPr>
        <p:spPr>
          <a:xfrm>
            <a:off x="5259289" y="678425"/>
            <a:ext cx="2865510" cy="5496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حا</a:t>
            </a:r>
            <a:endParaRPr kumimoji="0" lang="he-IL" sz="20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3" name="כותרת 2"/>
          <p:cNvSpPr txBox="1">
            <a:spLocks/>
          </p:cNvSpPr>
          <p:nvPr/>
        </p:nvSpPr>
        <p:spPr>
          <a:xfrm>
            <a:off x="5291249" y="678425"/>
            <a:ext cx="2865510" cy="5496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دا</a:t>
            </a:r>
            <a:endParaRPr kumimoji="0" lang="he-IL" sz="20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4" name="כותרת 2"/>
          <p:cNvSpPr txBox="1">
            <a:spLocks/>
          </p:cNvSpPr>
          <p:nvPr/>
        </p:nvSpPr>
        <p:spPr>
          <a:xfrm>
            <a:off x="5276521" y="699697"/>
            <a:ext cx="2865510" cy="5496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شا</a:t>
            </a:r>
            <a:endParaRPr kumimoji="0" lang="he-IL" sz="20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18" name="כותרת 2"/>
          <p:cNvSpPr txBox="1">
            <a:spLocks/>
          </p:cNvSpPr>
          <p:nvPr/>
        </p:nvSpPr>
        <p:spPr>
          <a:xfrm>
            <a:off x="5259289" y="720969"/>
            <a:ext cx="2865510" cy="5496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dk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را</a:t>
            </a:r>
            <a:endParaRPr kumimoji="0" lang="he-IL" sz="20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Calibri Light" panose="020F0302020204030204" pitchFamily="34" charset="0"/>
              <a:ea typeface="+mn-ea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451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8" grpId="0" animBg="1"/>
      <p:bldP spid="18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ckboard Clipart | i2Clipart - Royalty Free Public Domain Clipart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586" y="0"/>
            <a:ext cx="10482349" cy="762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7" y="897438"/>
            <a:ext cx="1992119" cy="5538942"/>
          </a:xfrm>
          <a:prstGeom prst="rect">
            <a:avLst/>
          </a:prstGeom>
        </p:spPr>
      </p:pic>
      <p:pic>
        <p:nvPicPr>
          <p:cNvPr id="2" name="lvLTw2G7SnU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593910" y="351647"/>
            <a:ext cx="9156441" cy="5881202"/>
          </a:xfrm>
          <a:prstGeom prst="rect">
            <a:avLst/>
          </a:prstGeom>
        </p:spPr>
      </p:pic>
      <p:grpSp>
        <p:nvGrpSpPr>
          <p:cNvPr id="15" name="קבוצה 14"/>
          <p:cNvGrpSpPr/>
          <p:nvPr/>
        </p:nvGrpSpPr>
        <p:grpSpPr>
          <a:xfrm>
            <a:off x="2588868" y="351647"/>
            <a:ext cx="9161483" cy="5881202"/>
            <a:chOff x="2575249" y="417337"/>
            <a:chExt cx="9161483" cy="5843503"/>
          </a:xfrm>
        </p:grpSpPr>
        <p:pic>
          <p:nvPicPr>
            <p:cNvPr id="16" name="Picture 6" descr="لماذ لا تكون صورة التلفزيون في المنزل مثل المحل؟ | Egypt1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5249" y="417337"/>
              <a:ext cx="9161483" cy="5843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מלבן 16"/>
            <p:cNvSpPr/>
            <p:nvPr/>
          </p:nvSpPr>
          <p:spPr>
            <a:xfrm>
              <a:off x="5812972" y="1971987"/>
              <a:ext cx="3047002" cy="160163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1">
                <a:lnSpc>
                  <a:spcPct val="115000"/>
                </a:lnSpc>
                <a:spcAft>
                  <a:spcPts val="1000"/>
                </a:spcAft>
              </a:pPr>
              <a:r>
                <a:rPr lang="ar-SA" sz="360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Calibri Light" panose="020F0302020204030204" pitchFamily="34" charset="0"/>
                </a:rPr>
                <a:t>حَرْفُ </a:t>
              </a:r>
              <a:r>
                <a:rPr lang="ar-EG" sz="360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Calibri Light" panose="020F0302020204030204" pitchFamily="34" charset="0"/>
                </a:rPr>
                <a:t>الميم</a:t>
              </a:r>
              <a:r>
                <a:rPr lang="ar-SA" sz="360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Calibri Light" panose="020F0302020204030204" pitchFamily="34" charset="0"/>
                </a:rPr>
                <a:t>- </a:t>
              </a:r>
              <a:r>
                <a:rPr lang="ar-EG" sz="360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Calibri Light" panose="020F0302020204030204" pitchFamily="34" charset="0"/>
                </a:rPr>
                <a:t>م</a:t>
              </a:r>
            </a:p>
            <a:p>
              <a:pPr algn="ctr" rtl="1">
                <a:lnSpc>
                  <a:spcPct val="115000"/>
                </a:lnSpc>
                <a:spcAft>
                  <a:spcPts val="1000"/>
                </a:spcAft>
              </a:pPr>
              <a:r>
                <a:rPr lang="ar-EG" sz="3600" dirty="0"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Calibri Light" panose="020F0302020204030204" pitchFamily="34" charset="0"/>
                </a:rPr>
                <a:t>فيديو</a:t>
              </a:r>
              <a:endParaRPr lang="en-US" sz="1100" dirty="0">
                <a:effectLst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8" name="קבוצה 17"/>
            <p:cNvGrpSpPr/>
            <p:nvPr/>
          </p:nvGrpSpPr>
          <p:grpSpPr>
            <a:xfrm>
              <a:off x="7172130" y="2523424"/>
              <a:ext cx="548640" cy="498764"/>
              <a:chOff x="6512743" y="3062985"/>
              <a:chExt cx="548640" cy="498764"/>
            </a:xfrm>
          </p:grpSpPr>
          <p:sp>
            <p:nvSpPr>
              <p:cNvPr id="19" name="אליפסה 18"/>
              <p:cNvSpPr/>
              <p:nvPr/>
            </p:nvSpPr>
            <p:spPr>
              <a:xfrm>
                <a:off x="6512743" y="3062985"/>
                <a:ext cx="548640" cy="498764"/>
              </a:xfrm>
              <a:prstGeom prst="ellipse">
                <a:avLst/>
              </a:prstGeom>
              <a:solidFill>
                <a:srgbClr val="FFFF00"/>
              </a:solidFill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5000" dirty="0">
                  <a:solidFill>
                    <a:schemeClr val="tx1"/>
                  </a:solidFill>
                  <a:latin typeface="Amiri" panose="00000500000000000000" pitchFamily="2" charset="-78"/>
                  <a:ea typeface="Amiri" panose="00000500000000000000" pitchFamily="2" charset="-78"/>
                </a:endParaRPr>
              </a:p>
            </p:txBody>
          </p:sp>
          <p:sp>
            <p:nvSpPr>
              <p:cNvPr id="20" name="חץ למעלה 19"/>
              <p:cNvSpPr/>
              <p:nvPr/>
            </p:nvSpPr>
            <p:spPr>
              <a:xfrm>
                <a:off x="6624988" y="3147300"/>
                <a:ext cx="221051" cy="199506"/>
              </a:xfrm>
              <a:prstGeom prst="up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5835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210</Words>
  <Application>Microsoft Office PowerPoint</Application>
  <PresentationFormat>מסך רחב</PresentationFormat>
  <Paragraphs>144</Paragraphs>
  <Slides>24</Slides>
  <Notes>0</Notes>
  <HiddenSlides>0</HiddenSlides>
  <MMClips>1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24</vt:i4>
      </vt:variant>
    </vt:vector>
  </HeadingPairs>
  <TitlesOfParts>
    <vt:vector size="25" baseType="lpstr"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>SCCM-2016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morim6_4</dc:creator>
  <cp:lastModifiedBy>משתמש אורח</cp:lastModifiedBy>
  <cp:revision>142</cp:revision>
  <dcterms:created xsi:type="dcterms:W3CDTF">2020-12-06T11:40:27Z</dcterms:created>
  <dcterms:modified xsi:type="dcterms:W3CDTF">2023-10-02T05:25:18Z</dcterms:modified>
</cp:coreProperties>
</file>