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300" r:id="rId2"/>
    <p:sldId id="286" r:id="rId3"/>
    <p:sldId id="311" r:id="rId4"/>
    <p:sldId id="312" r:id="rId5"/>
    <p:sldId id="31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327" r:id="rId20"/>
    <p:sldId id="328" r:id="rId21"/>
    <p:sldId id="329" r:id="rId22"/>
    <p:sldId id="330" r:id="rId23"/>
    <p:sldId id="331" r:id="rId24"/>
    <p:sldId id="332" r:id="rId25"/>
    <p:sldId id="333" r:id="rId26"/>
    <p:sldId id="334" r:id="rId27"/>
    <p:sldId id="335" r:id="rId28"/>
    <p:sldId id="336" r:id="rId29"/>
    <p:sldId id="337" r:id="rId30"/>
    <p:sldId id="338" r:id="rId31"/>
    <p:sldId id="339" r:id="rId32"/>
    <p:sldId id="340" r:id="rId33"/>
    <p:sldId id="341" r:id="rId34"/>
    <p:sldId id="342" r:id="rId35"/>
    <p:sldId id="343" r:id="rId36"/>
    <p:sldId id="344" r:id="rId37"/>
    <p:sldId id="345" r:id="rId38"/>
    <p:sldId id="346" r:id="rId39"/>
    <p:sldId id="347" r:id="rId40"/>
    <p:sldId id="348" r:id="rId41"/>
    <p:sldId id="349" r:id="rId42"/>
    <p:sldId id="350" r:id="rId43"/>
    <p:sldId id="351" r:id="rId44"/>
    <p:sldId id="352" r:id="rId45"/>
    <p:sldId id="353" r:id="rId46"/>
    <p:sldId id="354" r:id="rId47"/>
    <p:sldId id="355" r:id="rId48"/>
    <p:sldId id="356" r:id="rId49"/>
    <p:sldId id="357" r:id="rId50"/>
    <p:sldId id="358" r:id="rId51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A3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013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12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slide" Target="slides/slide38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slide" Target="slides/slide41.xml" /><Relationship Id="rId47" Type="http://schemas.openxmlformats.org/officeDocument/2006/relationships/slide" Target="slides/slide46.xml" /><Relationship Id="rId50" Type="http://schemas.openxmlformats.org/officeDocument/2006/relationships/slide" Target="slides/slide49.xml" /><Relationship Id="rId55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46" Type="http://schemas.openxmlformats.org/officeDocument/2006/relationships/slide" Target="slides/slide45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slide" Target="slides/slide40.xml" /><Relationship Id="rId54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slide" Target="slides/slide39.xml" /><Relationship Id="rId45" Type="http://schemas.openxmlformats.org/officeDocument/2006/relationships/slide" Target="slides/slide44.xml" /><Relationship Id="rId53" Type="http://schemas.openxmlformats.org/officeDocument/2006/relationships/viewProps" Target="view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49" Type="http://schemas.openxmlformats.org/officeDocument/2006/relationships/slide" Target="slides/slide48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4" Type="http://schemas.openxmlformats.org/officeDocument/2006/relationships/slide" Target="slides/slide43.xml" /><Relationship Id="rId52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slide" Target="slides/slide42.xml" /><Relationship Id="rId48" Type="http://schemas.openxmlformats.org/officeDocument/2006/relationships/slide" Target="slides/slide47.xml" /><Relationship Id="rId8" Type="http://schemas.openxmlformats.org/officeDocument/2006/relationships/slide" Target="slides/slide7.xml" /><Relationship Id="rId51" Type="http://schemas.openxmlformats.org/officeDocument/2006/relationships/slide" Target="slides/slide50.xml" /><Relationship Id="rId3" Type="http://schemas.openxmlformats.org/officeDocument/2006/relationships/slide" Target="slides/slide2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 userDrawn="1"/>
        </p:nvGrpSpPr>
        <p:grpSpPr>
          <a:xfrm rot="21351533" flipH="1">
            <a:off x="7249762" y="2575407"/>
            <a:ext cx="4688853" cy="2424835"/>
            <a:chOff x="-10068" y="2615721"/>
            <a:chExt cx="5488038" cy="2838132"/>
          </a:xfrm>
        </p:grpSpPr>
        <p:sp>
          <p:nvSpPr>
            <p:cNvPr id="5" name="צורה חופשית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" name="צורה חופשית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" name="צורה חופשית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" name="צורה חופשית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" name="צורה חופשית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" name="צורה חופשית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" name="צורה חופשית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" name="צורה חופשית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" name="צורה חופשית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" name="צורה חופשית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" name="צורה חופשית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" name="צורה חופשית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" name="צורה חופשית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" name="צורה חופשית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" name="צורה חופשית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" name="צורה חופשית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" name="צורה חופשית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" name="צורה חופשית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" name="צורה חופשית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" name="צורה חופשית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" name="צורה חופשית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" name="צורה חופשית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" name="צורה חופשית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" name="צורה חופשית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" name="צורה חופשית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" name="צורה חופשית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" name="צורה חופשית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" name="צורה חופשית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" name="צורה חופשית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" name="צורה חופשית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5" name="צורה חופשית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6" name="צורה חופשית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7" name="צורה חופשית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8" name="צורה חופשית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9" name="צורה חופשית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40" name="קבוצה 39"/>
          <p:cNvGrpSpPr/>
          <p:nvPr userDrawn="1"/>
        </p:nvGrpSpPr>
        <p:grpSpPr>
          <a:xfrm rot="2611328" flipH="1">
            <a:off x="11576391" y="189622"/>
            <a:ext cx="517230" cy="587584"/>
            <a:chOff x="11036616" y="1071278"/>
            <a:chExt cx="1030189" cy="1170315"/>
          </a:xfrm>
        </p:grpSpPr>
        <p:sp>
          <p:nvSpPr>
            <p:cNvPr id="41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5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6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7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8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49" name="צורה חופשית 500"/>
          <p:cNvSpPr>
            <a:spLocks/>
          </p:cNvSpPr>
          <p:nvPr userDrawn="1"/>
        </p:nvSpPr>
        <p:spPr bwMode="auto">
          <a:xfrm flipH="1">
            <a:off x="-25055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50" name="קבוצה 49"/>
          <p:cNvGrpSpPr/>
          <p:nvPr userDrawn="1"/>
        </p:nvGrpSpPr>
        <p:grpSpPr>
          <a:xfrm flipH="1">
            <a:off x="48886" y="6542"/>
            <a:ext cx="679129" cy="712528"/>
            <a:chOff x="11231706" y="127529"/>
            <a:chExt cx="679129" cy="712528"/>
          </a:xfrm>
        </p:grpSpPr>
        <p:sp>
          <p:nvSpPr>
            <p:cNvPr id="51" name="צורה חופשית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2" name="צורה חופשית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3" name="צורה חופשית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4" name="צורה חופשית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5" name="צורה חופשית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6" name="צורה חופשית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7" name="צורה חופשית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8" name="צורה חופשית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59" name="צורה חופשית 413"/>
          <p:cNvSpPr>
            <a:spLocks/>
          </p:cNvSpPr>
          <p:nvPr userDrawn="1"/>
        </p:nvSpPr>
        <p:spPr bwMode="auto">
          <a:xfrm flipH="1">
            <a:off x="-3409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sp>
        <p:nvSpPr>
          <p:cNvPr id="60" name="צורה חופשית 414"/>
          <p:cNvSpPr>
            <a:spLocks/>
          </p:cNvSpPr>
          <p:nvPr userDrawn="1"/>
        </p:nvSpPr>
        <p:spPr bwMode="auto">
          <a:xfrm flipH="1">
            <a:off x="-3409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61" name="קבוצה 5"/>
          <p:cNvGrpSpPr>
            <a:grpSpLocks noChangeAspect="1"/>
          </p:cNvGrpSpPr>
          <p:nvPr userDrawn="1"/>
        </p:nvGrpSpPr>
        <p:grpSpPr bwMode="auto">
          <a:xfrm flipH="1">
            <a:off x="10282223" y="854145"/>
            <a:ext cx="1881474" cy="2341763"/>
            <a:chOff x="3000" y="1116"/>
            <a:chExt cx="1680" cy="2091"/>
          </a:xfrm>
        </p:grpSpPr>
        <p:sp>
          <p:nvSpPr>
            <p:cNvPr id="62" name="צורה חופשית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3" name="צורה חופשית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4" name="צורה חופשית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5" name="צורה חופשית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6" name="צורה חופשית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7" name="צורה חופשית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8" name="צורה חופשית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9" name="צורה חופשית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0" name="צורה חופשית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1" name="צורה חופשית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2" name="צורה חופשית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3" name="צורה חופשית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4" name="צורה חופשית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5" name="צורה חופשית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6" name="צורה חופשית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7" name="צורה חופשית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8" name="צורה חופשית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9" name="צורה חופשית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0" name="צורה חופשית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81" name="קבוצה 33"/>
          <p:cNvGrpSpPr>
            <a:grpSpLocks noChangeAspect="1"/>
          </p:cNvGrpSpPr>
          <p:nvPr userDrawn="1"/>
        </p:nvGrpSpPr>
        <p:grpSpPr bwMode="auto">
          <a:xfrm flipH="1">
            <a:off x="8573922" y="4544219"/>
            <a:ext cx="1873268" cy="2324202"/>
            <a:chOff x="3359" y="1523"/>
            <a:chExt cx="943" cy="1170"/>
          </a:xfrm>
        </p:grpSpPr>
        <p:sp>
          <p:nvSpPr>
            <p:cNvPr id="82" name="צורה חופשית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3" name="צורה חופשית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4" name="צורה חופשית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5" name="צורה חופשית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6" name="צורה חופשית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87" name="קבוצה 43"/>
          <p:cNvGrpSpPr>
            <a:grpSpLocks noChangeAspect="1"/>
          </p:cNvGrpSpPr>
          <p:nvPr userDrawn="1"/>
        </p:nvGrpSpPr>
        <p:grpSpPr bwMode="auto">
          <a:xfrm flipH="1">
            <a:off x="9496766" y="5011046"/>
            <a:ext cx="1497013" cy="1857375"/>
            <a:chOff x="3367" y="1523"/>
            <a:chExt cx="943" cy="1170"/>
          </a:xfrm>
        </p:grpSpPr>
        <p:sp>
          <p:nvSpPr>
            <p:cNvPr id="88" name="צורה חופשית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9" name="צורה חופשית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0" name="צורה חופשית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1" name="צורה חופשית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2" name="צורה חופשית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3" name="צורה חופשית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94" name="קבוצה 93"/>
          <p:cNvGrpSpPr/>
          <p:nvPr userDrawn="1"/>
        </p:nvGrpSpPr>
        <p:grpSpPr>
          <a:xfrm flipH="1">
            <a:off x="10487366" y="4350236"/>
            <a:ext cx="1696783" cy="2518186"/>
            <a:chOff x="-3496" y="4350236"/>
            <a:chExt cx="1696783" cy="2518186"/>
          </a:xfrm>
        </p:grpSpPr>
        <p:sp>
          <p:nvSpPr>
            <p:cNvPr id="95" name="צורה חופשית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6" name="צורה חופשית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7" name="צורה חופשית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8" name="צורה חופשית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99" name="קבוצה 43"/>
          <p:cNvGrpSpPr>
            <a:grpSpLocks noChangeAspect="1"/>
          </p:cNvGrpSpPr>
          <p:nvPr userDrawn="1"/>
        </p:nvGrpSpPr>
        <p:grpSpPr bwMode="auto">
          <a:xfrm flipH="1">
            <a:off x="7400344" y="4572470"/>
            <a:ext cx="1850498" cy="2295951"/>
            <a:chOff x="3367" y="1523"/>
            <a:chExt cx="943" cy="1170"/>
          </a:xfrm>
        </p:grpSpPr>
        <p:sp>
          <p:nvSpPr>
            <p:cNvPr id="100" name="צורה חופשית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1" name="צורה חופשית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2" name="צורה חופשית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3" name="צורה חופשית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4" name="צורה חופשית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5" name="צורה חופשית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06" name="קבוצה 105"/>
          <p:cNvGrpSpPr/>
          <p:nvPr userDrawn="1"/>
        </p:nvGrpSpPr>
        <p:grpSpPr>
          <a:xfrm rot="20023646" flipH="1">
            <a:off x="6198" y="2895976"/>
            <a:ext cx="1030189" cy="1170315"/>
            <a:chOff x="11036616" y="1071278"/>
            <a:chExt cx="1030189" cy="1170315"/>
          </a:xfrm>
        </p:grpSpPr>
        <p:sp>
          <p:nvSpPr>
            <p:cNvPr id="107" name="צורה חופשית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8" name="צורה חופשית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9" name="צורה חופשית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0" name="צורה חופשית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1" name="צורה חופשית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2" name="צורה חופשית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3" name="צורה חופשית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4" name="צורה חופשית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115" name="צורה חופשית 8"/>
          <p:cNvSpPr>
            <a:spLocks/>
          </p:cNvSpPr>
          <p:nvPr userDrawn="1"/>
        </p:nvSpPr>
        <p:spPr bwMode="auto">
          <a:xfrm flipH="1">
            <a:off x="7770267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sp>
        <p:nvSpPr>
          <p:cNvPr id="116" name="צורה חופשית 115"/>
          <p:cNvSpPr/>
          <p:nvPr userDrawn="1"/>
        </p:nvSpPr>
        <p:spPr>
          <a:xfrm flipH="1">
            <a:off x="50961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117" name="קבוצה 116"/>
          <p:cNvGrpSpPr/>
          <p:nvPr userDrawn="1"/>
        </p:nvGrpSpPr>
        <p:grpSpPr>
          <a:xfrm rot="21401427" flipH="1">
            <a:off x="8808211" y="2684218"/>
            <a:ext cx="2154692" cy="1686565"/>
            <a:chOff x="1175948" y="2708421"/>
            <a:chExt cx="2159248" cy="1690131"/>
          </a:xfrm>
        </p:grpSpPr>
        <p:sp>
          <p:nvSpPr>
            <p:cNvPr id="118" name="צורה חופשית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9" name="צורה חופשית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0" name="צורה חופשית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1" name="צורה חופשית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2" name="צורה חופשית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3" name="צורה חופשית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4" name="צורה חופשית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5" name="צורה חופשית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6" name="צורה חופשית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7" name="צורה חופשית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8" name="צורה חופשית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9" name="צורה חופשית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0" name="צורה חופשית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1" name="צורה חופשית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2" name="צורה חופשית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3" name="צורה חופשית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4" name="צורה חופשית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5" name="צורה חופשית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6" name="צורה חופשית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7" name="צורה חופשית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8" name="צורה חופשית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9" name="צורה חופשית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0" name="צורה חופשית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1" name="צורה חופשית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2" name="צורה חופשית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3" name="צורה חופשית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4" name="צורה חופשית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5" name="צורה חופשית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46" name="קבוצה 5"/>
          <p:cNvGrpSpPr>
            <a:grpSpLocks noChangeAspect="1"/>
          </p:cNvGrpSpPr>
          <p:nvPr userDrawn="1"/>
        </p:nvGrpSpPr>
        <p:grpSpPr bwMode="auto">
          <a:xfrm flipH="1">
            <a:off x="-28233" y="4138360"/>
            <a:ext cx="3023057" cy="2719639"/>
            <a:chOff x="2887" y="1286"/>
            <a:chExt cx="1903" cy="1712"/>
          </a:xfrm>
        </p:grpSpPr>
        <p:sp>
          <p:nvSpPr>
            <p:cNvPr id="147" name="צורה חופשית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8" name="צורה חופשית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9" name="צורה חופשית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0" name="צורה חופשית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1" name="צורה חופשית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2" name="צורה חופשית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3" name="צורה חופשית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4" name="צורה חופשית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5" name="צורה חופשית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6" name="צורה חופשית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7" name="צורה חופשית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8" name="צורה חופשית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9" name="צורה חופשית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0" name="צורה חופשית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1" name="צורה חופשית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2" name="צורה חופשית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3" name="צורה חופשית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4" name="צורה חופשית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5" name="צורה חופשית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6" name="צורה חופשית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7" name="צורה חופשית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8" name="צורה חופשית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9" name="צורה חופשית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0" name="צורה חופשית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71" name="קבוצה 64"/>
          <p:cNvGrpSpPr>
            <a:grpSpLocks noChangeAspect="1"/>
          </p:cNvGrpSpPr>
          <p:nvPr userDrawn="1"/>
        </p:nvGrpSpPr>
        <p:grpSpPr bwMode="auto">
          <a:xfrm rot="8772501">
            <a:off x="318009" y="2338535"/>
            <a:ext cx="483752" cy="536662"/>
            <a:chOff x="2052" y="995"/>
            <a:chExt cx="768" cy="852"/>
          </a:xfrm>
        </p:grpSpPr>
        <p:sp>
          <p:nvSpPr>
            <p:cNvPr id="172" name="צורה חופשית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3" name="צורה חופשית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4" name="צורה חופשית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5" name="צורה חופשית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6" name="צורה חופשית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7" name="צורה חופשית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8" name="צורה חופשית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9" name="צורה חופשית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2" name="כותרת 1"/>
          <p:cNvSpPr>
            <a:spLocks noGrp="1"/>
          </p:cNvSpPr>
          <p:nvPr userDrawn="1">
            <p:ph type="ctrTitle"/>
          </p:nvPr>
        </p:nvSpPr>
        <p:spPr>
          <a:xfrm>
            <a:off x="150294" y="165020"/>
            <a:ext cx="9360418" cy="2263258"/>
          </a:xfrm>
        </p:spPr>
        <p:txBody>
          <a:bodyPr anchor="b">
            <a:normAutofit/>
          </a:bodyPr>
          <a:lstStyle>
            <a:lvl1pPr algn="ctr" latinLnBrk="0">
              <a:defRPr lang="he-IL" sz="660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 userDrawn="1">
            <p:ph type="subTitle" idx="1"/>
          </p:nvPr>
        </p:nvSpPr>
        <p:spPr>
          <a:xfrm>
            <a:off x="1372335" y="2476917"/>
            <a:ext cx="6916336" cy="1771600"/>
          </a:xfrm>
        </p:spPr>
        <p:txBody>
          <a:bodyPr>
            <a:normAutofit/>
          </a:bodyPr>
          <a:lstStyle>
            <a:lvl1pPr marL="0" indent="0" algn="ctr" latinLnBrk="0">
              <a:spcBef>
                <a:spcPts val="0"/>
              </a:spcBef>
              <a:buNone/>
              <a:defRPr lang="he-IL"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r>
              <a:rPr lang="he-IL" dirty="0"/>
              <a:t>לחץ כדי לערוך סגנון כותרת משנה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27940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>
            <a:lvl6pPr algn="r" latinLnBrk="0">
              <a:defRPr lang="he-IL"/>
            </a:lvl6pPr>
            <a:lvl7pPr algn="r" latinLnBrk="0">
              <a:defRPr lang="he-IL"/>
            </a:lvl7pPr>
            <a:lvl8pPr algn="r" latinLnBrk="0">
              <a:defRPr lang="he-IL"/>
            </a:lvl8pPr>
            <a:lvl9pPr algn="r" latinLnBrk="0">
              <a:defRPr lang="he-IL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>
          <a:xfrm>
            <a:off x="2440821" y="6601968"/>
            <a:ext cx="960120" cy="237744"/>
          </a:xfrm>
        </p:spPr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>
          <a:xfrm>
            <a:off x="3679270" y="6601968"/>
            <a:ext cx="6978460" cy="237744"/>
          </a:xfrm>
        </p:spPr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>
          <a:xfrm>
            <a:off x="1522412" y="6601968"/>
            <a:ext cx="640080" cy="237744"/>
          </a:xfrm>
        </p:spPr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75395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r" latinLnBrk="0">
              <a:defRPr lang="he-IL" sz="5200" b="0"/>
            </a:lvl1pPr>
          </a:lstStyle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2400" cap="none" baseline="0">
                <a:solidFill>
                  <a:schemeClr val="tx1"/>
                </a:solidFill>
              </a:defRPr>
            </a:lvl1pPr>
            <a:lvl2pPr marL="457200" indent="0" algn="r" latinLnBrk="0">
              <a:buNone/>
              <a:defRPr lang="he-IL"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 latinLnBrk="0">
              <a:buNone/>
              <a:defRPr lang="he-IL"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r" latinLnBrk="0">
              <a:buNone/>
              <a:defRPr lang="he-IL"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56421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תוכן כפו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800"/>
            </a:lvl6pPr>
            <a:lvl7pPr algn="r" latinLnBrk="0">
              <a:defRPr lang="he-IL" sz="1800"/>
            </a:lvl7pPr>
            <a:lvl8pPr algn="r" latinLnBrk="0">
              <a:defRPr lang="he-IL" sz="1800"/>
            </a:lvl8pPr>
            <a:lvl9pPr algn="r" latinLnBrk="0">
              <a:defRPr lang="he-IL" sz="18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F12952B5-7A2F-4CC8-B7CE-9234E21C2837}" type="datetime1">
              <a:rPr lang="he-IL" smtClean="0"/>
              <a:pPr rtl="1"/>
              <a:t>כ"ג/חשון/תשפ"ד</a:t>
            </a:fld>
            <a:endParaRPr lang="he-IL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4FAB73BC-B049-4115-A692-8D63A059BFB8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3193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2000" b="1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 algn="r" latinLnBrk="0">
              <a:spcBef>
                <a:spcPts val="0"/>
              </a:spcBef>
              <a:buNone/>
              <a:defRPr lang="he-IL" sz="2000" b="1"/>
            </a:lvl1pPr>
            <a:lvl2pPr marL="457200" indent="0" algn="r" latinLnBrk="0">
              <a:buNone/>
              <a:defRPr lang="he-IL" sz="2000" b="1"/>
            </a:lvl2pPr>
            <a:lvl3pPr marL="914400" indent="0" algn="r" latinLnBrk="0">
              <a:buNone/>
              <a:defRPr lang="he-IL" sz="1800" b="1"/>
            </a:lvl3pPr>
            <a:lvl4pPr marL="1371600" indent="0" algn="r" latinLnBrk="0">
              <a:buNone/>
              <a:defRPr lang="he-IL" sz="1600" b="1"/>
            </a:lvl4pPr>
            <a:lvl5pPr marL="1828800" indent="0" algn="r" latinLnBrk="0">
              <a:buNone/>
              <a:defRPr lang="he-IL" sz="1600" b="1"/>
            </a:lvl5pPr>
            <a:lvl6pPr marL="2286000" indent="0" algn="r" latinLnBrk="0">
              <a:buNone/>
              <a:defRPr lang="he-IL" sz="1600" b="1"/>
            </a:lvl6pPr>
            <a:lvl7pPr marL="2743200" indent="0" algn="r" latinLnBrk="0">
              <a:buNone/>
              <a:defRPr lang="he-IL" sz="1600" b="1"/>
            </a:lvl7pPr>
            <a:lvl8pPr marL="3200400" indent="0" algn="r" latinLnBrk="0">
              <a:buNone/>
              <a:defRPr lang="he-IL" sz="1600" b="1"/>
            </a:lvl8pPr>
            <a:lvl9pPr marL="3657600" indent="0" algn="r" latinLnBrk="0">
              <a:buNone/>
              <a:defRPr lang="he-IL" sz="1600" b="1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600"/>
            </a:lvl6pPr>
            <a:lvl7pPr algn="r" latinLnBrk="0">
              <a:defRPr lang="he-IL" sz="1600"/>
            </a:lvl7pPr>
            <a:lvl8pPr algn="r" latinLnBrk="0">
              <a:defRPr lang="he-IL" sz="1600"/>
            </a:lvl8pPr>
            <a:lvl9pPr algn="r" latinLnBrk="0">
              <a:defRPr lang="he-IL" sz="16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7" name="מציין מיקום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E1DA07A-9201-4B4B-BAF2-015AFA30F520}" type="datetime1">
              <a:rPr lang="he-IL" smtClean="0"/>
              <a:pPr rtl="1"/>
              <a:t>כ"ג/חשון/תשפ"ד</a:t>
            </a:fld>
            <a:endParaRPr lang="he-IL" dirty="0"/>
          </a:p>
        </p:txBody>
      </p:sp>
      <p:sp>
        <p:nvSpPr>
          <p:cNvPr id="8" name="מציין מיקום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9" name="מציין מיקום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4FAB73BC-B049-4115-A692-8D63A059BFB8}" type="slidenum">
              <a:rPr lang="he-IL" smtClean="0"/>
              <a:pPr rtl="1"/>
              <a:t>‹#›</a:t>
            </a:fld>
            <a:endParaRPr lang="he-IL"/>
          </a:p>
        </p:txBody>
      </p:sp>
      <p:sp>
        <p:nvSpPr>
          <p:cNvPr id="10" name="כותרת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1089749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צורה חופשית 92"/>
          <p:cNvSpPr>
            <a:spLocks/>
          </p:cNvSpPr>
          <p:nvPr userDrawn="1"/>
        </p:nvSpPr>
        <p:spPr bwMode="auto">
          <a:xfrm flipH="1">
            <a:off x="3332299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sp>
        <p:nvSpPr>
          <p:cNvPr id="4" name="צורה חופשית 50"/>
          <p:cNvSpPr>
            <a:spLocks/>
          </p:cNvSpPr>
          <p:nvPr userDrawn="1"/>
        </p:nvSpPr>
        <p:spPr bwMode="auto">
          <a:xfrm flipH="1">
            <a:off x="-1348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sp>
        <p:nvSpPr>
          <p:cNvPr id="5" name="צורה חופשית 51"/>
          <p:cNvSpPr>
            <a:spLocks/>
          </p:cNvSpPr>
          <p:nvPr userDrawn="1"/>
        </p:nvSpPr>
        <p:spPr bwMode="auto">
          <a:xfrm flipH="1">
            <a:off x="773673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6" name="קבוצה 69"/>
          <p:cNvGrpSpPr>
            <a:grpSpLocks noChangeAspect="1"/>
          </p:cNvGrpSpPr>
          <p:nvPr userDrawn="1"/>
        </p:nvGrpSpPr>
        <p:grpSpPr bwMode="auto">
          <a:xfrm>
            <a:off x="1055769" y="958654"/>
            <a:ext cx="1400819" cy="4001744"/>
            <a:chOff x="3220" y="236"/>
            <a:chExt cx="1347" cy="3848"/>
          </a:xfrm>
        </p:grpSpPr>
        <p:sp>
          <p:nvSpPr>
            <p:cNvPr id="7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" name="צורה חופשית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" name="צורה חופשית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" name="צורה חופשית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5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6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7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8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9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0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1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5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6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7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8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9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0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1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2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3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4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5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6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7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8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59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0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1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2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3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4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5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6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7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8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69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0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1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2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3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4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5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6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7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8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9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0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1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2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3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4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5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6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7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8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9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90" name="קבוצה 69"/>
          <p:cNvGrpSpPr>
            <a:grpSpLocks noChangeAspect="1"/>
          </p:cNvGrpSpPr>
          <p:nvPr userDrawn="1"/>
        </p:nvGrpSpPr>
        <p:grpSpPr bwMode="auto">
          <a:xfrm flipH="1">
            <a:off x="39016" y="1248597"/>
            <a:ext cx="1254796" cy="3346122"/>
            <a:chOff x="3124" y="236"/>
            <a:chExt cx="1443" cy="3848"/>
          </a:xfrm>
        </p:grpSpPr>
        <p:sp>
          <p:nvSpPr>
            <p:cNvPr id="91" name="צורה חופשית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2" name="צורה חופשית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3" name="צורה חופשית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4" name="צורה חופשית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5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6" name="צורה חופשית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7" name="צורה חופשית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8" name="צורה חופשית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9" name="צורה חופשית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0" name="צורה חופשית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1" name="צורה חופשית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2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3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4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5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6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7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8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9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0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1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2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3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4" name="צורה חופשית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5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6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7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8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9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0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1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2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3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4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5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6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7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8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9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0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1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2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3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4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5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6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7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8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9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0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1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2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3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4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5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6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7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8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49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0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1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2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3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4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5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6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7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8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59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0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1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2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3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4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5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6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7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8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69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0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1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2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3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74" name="קבוצה 69"/>
          <p:cNvGrpSpPr>
            <a:grpSpLocks noChangeAspect="1"/>
          </p:cNvGrpSpPr>
          <p:nvPr userDrawn="1"/>
        </p:nvGrpSpPr>
        <p:grpSpPr bwMode="auto">
          <a:xfrm flipH="1">
            <a:off x="2195164" y="2736976"/>
            <a:ext cx="906206" cy="2416549"/>
            <a:chOff x="3124" y="236"/>
            <a:chExt cx="1443" cy="3848"/>
          </a:xfrm>
        </p:grpSpPr>
        <p:sp>
          <p:nvSpPr>
            <p:cNvPr id="175" name="צורה חופשית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6" name="צורה חופשית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7" name="צורה חופשית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8" name="צורה חופשית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79" name="צורה חופשית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0" name="צורה חופשית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1" name="צורה חופשית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2" name="צורה חופשית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3" name="צורה חופשית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4" name="צורה חופשית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5" name="צורה חופשית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6" name="צורה חופשית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7" name="צורה חופשית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8" name="צורה חופשית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89" name="צורה חופשית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0" name="צורה חופשית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1" name="צורה חופשית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2" name="צורה חופשית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3" name="צורה חופשית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4" name="צורה חופשית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5" name="צורה חופשית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6" name="צורה חופשית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7" name="צורה חופשית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8" name="צורה חופשית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99" name="צורה חופשית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0" name="צורה חופשית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1" name="צורה חופשית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2" name="צורה חופשית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3" name="צורה חופשית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4" name="צורה חופשית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5" name="צורה חופשית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6" name="צורה חופשית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7" name="צורה חופשית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8" name="צורה חופשית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09" name="צורה חופשית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0" name="צורה חופשית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1" name="צורה חופשית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2" name="צורה חופשית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3" name="צורה חופשית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4" name="צורה חופשית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5" name="צורה חופשית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6" name="צורה חופשית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7" name="צורה חופשית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8" name="צורה חופשית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19" name="צורה חופשית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0" name="צורה חופשית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1" name="צורה חופשית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2" name="צורה חופשית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3" name="צורה חופשית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4" name="צורה חופשית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5" name="צורה חופשית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6" name="צורה חופשית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7" name="צורה חופשית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8" name="צורה חופשית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29" name="צורה חופשית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0" name="צורה חופשית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1" name="צורה חופשית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2" name="צורה חופשית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3" name="צורה חופשית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4" name="צורה חופשית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5" name="צורה חופשית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6" name="צורה חופשית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7" name="צורה חופשית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8" name="צורה חופשית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39" name="צורה חופשית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0" name="צורה חופשית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1" name="צורה חופשית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2" name="צורה חופשית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3" name="צורה חופשית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4" name="צורה חופשית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5" name="צורה חופשית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6" name="צורה חופשית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7" name="צורה חופשית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8" name="צורה חופשית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49" name="צורה חופשית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0" name="צורה חופשית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1" name="צורה חופשית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2" name="צורה חופשית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3" name="צורה חופשית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4" name="צורה חופשית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5" name="צורה חופשית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6" name="צורה חופשית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257" name="קבוצה 50"/>
          <p:cNvGrpSpPr>
            <a:grpSpLocks noChangeAspect="1"/>
          </p:cNvGrpSpPr>
          <p:nvPr userDrawn="1"/>
        </p:nvGrpSpPr>
        <p:grpSpPr bwMode="auto">
          <a:xfrm flipH="1">
            <a:off x="189796" y="2438400"/>
            <a:ext cx="1485016" cy="2195929"/>
            <a:chOff x="3369" y="1563"/>
            <a:chExt cx="940" cy="1390"/>
          </a:xfrm>
        </p:grpSpPr>
        <p:sp>
          <p:nvSpPr>
            <p:cNvPr id="258" name="צורה חופשית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59" name="צורה חופשית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0" name="צורה חופשית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1" name="צורה חופשית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2" name="צורה חופשית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3" name="צורה חופשית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4" name="צורה חופשית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5" name="צורה חופשית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6" name="צורה חופשית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7" name="צורה חופשית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8" name="צורה חופשית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69" name="צורה חופשית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0" name="צורה חופשית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1" name="צורה חופשית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2" name="צורה חופשית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3" name="צורה חופשית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4" name="צורה חופשית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75" name="צורה חופשית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6" name="צורה חופשית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7" name="צורה חופשית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8" name="צורה חופשית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79" name="צורה חופשית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0" name="צורה חופשית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1" name="צורה חופשית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82" name="צורה חופשית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solidFill>
                  <a:schemeClr val="accent6">
                    <a:lumMod val="75000"/>
                  </a:schemeClr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283" name="צורה חופשית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4" name="צורה חופשית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5" name="צורה חופשית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286" name="קבוצה 5"/>
          <p:cNvGrpSpPr>
            <a:grpSpLocks noChangeAspect="1"/>
          </p:cNvGrpSpPr>
          <p:nvPr userDrawn="1"/>
        </p:nvGrpSpPr>
        <p:grpSpPr bwMode="auto">
          <a:xfrm flipH="1">
            <a:off x="1761190" y="2988645"/>
            <a:ext cx="2439575" cy="3074765"/>
            <a:chOff x="2968" y="1107"/>
            <a:chExt cx="1736" cy="2188"/>
          </a:xfrm>
        </p:grpSpPr>
        <p:sp>
          <p:nvSpPr>
            <p:cNvPr id="287" name="צורה חופשית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8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89" name="צורה חופשית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0" name="צורה חופשית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1" name="צורה חופשית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2" name="צורה חופשית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3" name="צורה חופשית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4" name="צורה חופשית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5" name="צורה חופשית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6" name="צורה חופשית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7" name="צורה חופשית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8" name="צורה חופשית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299" name="צורה חופשית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0" name="צורה חופשית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1" name="צורה חופשית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2" name="צורה חופשית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3" name="צורה חופשית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4" name="צורה חופשית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5" name="צורה חופשית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06" name="צורה חופשית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307" name="צורה חופשית 52"/>
          <p:cNvSpPr>
            <a:spLocks/>
          </p:cNvSpPr>
          <p:nvPr userDrawn="1"/>
        </p:nvSpPr>
        <p:spPr bwMode="auto">
          <a:xfrm flipH="1">
            <a:off x="1025149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308" name="קבוצה 29"/>
          <p:cNvGrpSpPr>
            <a:grpSpLocks noChangeAspect="1"/>
          </p:cNvGrpSpPr>
          <p:nvPr userDrawn="1"/>
        </p:nvGrpSpPr>
        <p:grpSpPr bwMode="auto">
          <a:xfrm>
            <a:off x="-1588" y="4800600"/>
            <a:ext cx="2998875" cy="2083312"/>
            <a:chOff x="2481" y="1188"/>
            <a:chExt cx="2735" cy="1900"/>
          </a:xfrm>
        </p:grpSpPr>
        <p:sp>
          <p:nvSpPr>
            <p:cNvPr id="309" name="צורה חופשית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0" name="צורה חופשית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1" name="צורה חופשית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2" name="צורה חופשית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3" name="צורה חופשית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4" name="צורה חופשית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5" name="צורה חופשית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6" name="צורה חופשית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7" name="צורה חופשית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8" name="צורה חופשית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19" name="צורה חופשית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0" name="צורה חופשית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1" name="צורה חופשית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2" name="צורה חופשית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3" name="צורה חופשית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4" name="צורה חופשית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5" name="צורה חופשית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6" name="צורה חופשית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7" name="צורה חופשית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8" name="צורה חופשית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29" name="צורה חופשית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0" name="צורה חופשית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1" name="צורה חופשית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2" name="צורה חופשית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3" name="צורה חופשית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4" name="צורה חופשית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5" name="צורה חופשית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6" name="צורה חופשית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7" name="צורה חופשית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8" name="צורה חופשית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39" name="צורה חופשית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0" name="צורה חופשית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1" name="צורה חופשית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2" name="צורה חופשית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3" name="צורה חופשית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344" name="צורה חופשית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345" name="קבוצה 347"/>
          <p:cNvGrpSpPr/>
          <p:nvPr userDrawn="1"/>
        </p:nvGrpSpPr>
        <p:grpSpPr>
          <a:xfrm flipH="1">
            <a:off x="7804002" y="3799401"/>
            <a:ext cx="4386410" cy="3084511"/>
            <a:chOff x="-1588" y="4419600"/>
            <a:chExt cx="3504440" cy="2464312"/>
          </a:xfrm>
        </p:grpSpPr>
        <p:grpSp>
          <p:nvGrpSpPr>
            <p:cNvPr id="346" name="קבוצה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2" name="צורה חופשית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3" name="צורה חופשית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4" name="צורה חופשית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5" name="צורה חופשית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6" name="צורה חופשית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7" name="צורה חופשית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8" name="צורה חופשית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9" name="צורה חופשית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0" name="צורה חופשית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1" name="צורה חופשית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2" name="צורה חופשית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3" name="צורה חופשית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4" name="צורה חופשית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5" name="צורה חופשית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6" name="צורה חופשית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7" name="צורה חופשית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8" name="צורה חופשית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89" name="צורה חופשית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0" name="צורה חופשית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1" name="צורה חופשית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2" name="צורה חופשית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3" name="צורה חופשית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4" name="צורה חופשית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5" name="צורה חופשית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6" name="צורה חופשית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7" name="צורה חופשית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8" name="צורה חופשית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99" name="צורה חופשית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0" name="צורה חופשית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1" name="צורה חופשית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2" name="צורה חופשית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3" name="צורה חופשית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4" name="צורה חופשית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5" name="צורה חופשית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6" name="צורה חופשית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7" name="צורה חופשית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8" name="צורה חופשית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09" name="צורה חופשית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0" name="צורה חופשית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1" name="צורה חופשית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2" name="צורה חופשית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3" name="צורה חופשית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4" name="צורה חופשית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5" name="צורה חופשית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6" name="צורה חופשית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7" name="צורה חופשית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418" name="צורה חופשית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347" name="קבוצה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3" name="צורה חופשית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4" name="צורה חופשית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5" name="צורה חופשית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6" name="צורה חופשית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7" name="צורה חופשית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8" name="צורה חופשית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9" name="צורה חופשית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0" name="צורה חופשית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71" name="צורה חופשית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348" name="קבוצה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6" name="צורה חופשית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7" name="צורה חופשית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8" name="צורה חופשית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9" name="צורה חופשית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0" name="צורה חופשית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1" name="צורה חופשית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62" name="צורה חופשית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</p:grpSp>
        <p:grpSp>
          <p:nvGrpSpPr>
            <p:cNvPr id="349" name="קבוצה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0" name="צורה חופשית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1" name="צורה חופשית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2" name="צורה חופשית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3" name="צורה חופשית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4" name="צורה חופשית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  <p:sp>
            <p:nvSpPr>
              <p:cNvPr id="355" name="צורה חופשית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dirty="0">
                  <a:latin typeface="Tahoma" panose="020B0604030504040204" pitchFamily="34" charset="0"/>
                </a:endParaRPr>
              </a:p>
            </p:txBody>
          </p:sp>
        </p:grpSp>
      </p:grpSp>
      <p:grpSp>
        <p:nvGrpSpPr>
          <p:cNvPr id="419" name="קבוצה 52"/>
          <p:cNvGrpSpPr>
            <a:grpSpLocks noChangeAspect="1"/>
          </p:cNvGrpSpPr>
          <p:nvPr userDrawn="1"/>
        </p:nvGrpSpPr>
        <p:grpSpPr bwMode="auto">
          <a:xfrm rot="1651836" flipH="1">
            <a:off x="10926680" y="506291"/>
            <a:ext cx="892898" cy="1021771"/>
            <a:chOff x="4634" y="754"/>
            <a:chExt cx="1164" cy="1332"/>
          </a:xfrm>
        </p:grpSpPr>
        <p:sp>
          <p:nvSpPr>
            <p:cNvPr id="420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1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2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3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4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5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6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27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428" name="קבוצה 52"/>
          <p:cNvGrpSpPr>
            <a:grpSpLocks noChangeAspect="1"/>
          </p:cNvGrpSpPr>
          <p:nvPr userDrawn="1"/>
        </p:nvGrpSpPr>
        <p:grpSpPr bwMode="auto">
          <a:xfrm rot="15774554" flipH="1">
            <a:off x="144893" y="394369"/>
            <a:ext cx="408172" cy="467084"/>
            <a:chOff x="4634" y="754"/>
            <a:chExt cx="1164" cy="1332"/>
          </a:xfrm>
        </p:grpSpPr>
        <p:sp>
          <p:nvSpPr>
            <p:cNvPr id="429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0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1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2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3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4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5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6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437" name="קבוצה 66"/>
          <p:cNvGrpSpPr>
            <a:grpSpLocks noChangeAspect="1"/>
          </p:cNvGrpSpPr>
          <p:nvPr userDrawn="1"/>
        </p:nvGrpSpPr>
        <p:grpSpPr bwMode="auto">
          <a:xfrm flipH="1">
            <a:off x="11777213" y="3048994"/>
            <a:ext cx="388175" cy="364678"/>
            <a:chOff x="3636" y="1964"/>
            <a:chExt cx="413" cy="388"/>
          </a:xfrm>
        </p:grpSpPr>
        <p:sp>
          <p:nvSpPr>
            <p:cNvPr id="438" name="צורה חופשית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39" name="צורה חופשית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0" name="צורה חופשית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1" name="צורה חופשית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2" name="צורה חופשית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3" name="צורה חופשית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4" name="צורה חופשית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445" name="צורה חופשית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2" name="כותרת 1"/>
          <p:cNvSpPr>
            <a:spLocks noGrp="1"/>
          </p:cNvSpPr>
          <p:nvPr userDrawn="1">
            <p:ph type="title"/>
          </p:nvPr>
        </p:nvSpPr>
        <p:spPr>
          <a:xfrm>
            <a:off x="4098544" y="828876"/>
            <a:ext cx="6058552" cy="3507549"/>
          </a:xfrm>
        </p:spPr>
        <p:txBody>
          <a:bodyPr anchor="ctr">
            <a:normAutofit/>
          </a:bodyPr>
          <a:lstStyle>
            <a:lvl1pPr algn="ctr" latinLnBrk="0">
              <a:defRPr lang="he-IL" sz="6000"/>
            </a:lvl1pPr>
          </a:lstStyle>
          <a:p>
            <a:pPr algn="r" rtl="1"/>
            <a:r>
              <a:rPr lang="he-IL" dirty="0"/>
              <a:t>לחץ כדי לערוך סגנון כותרת של תבנית בסיס</a:t>
            </a:r>
          </a:p>
        </p:txBody>
      </p:sp>
    </p:spTree>
    <p:extLst>
      <p:ext uri="{BB962C8B-B14F-4D97-AF65-F5344CB8AC3E}">
        <p14:creationId xmlns:p14="http://schemas.microsoft.com/office/powerpoint/2010/main" val="215811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 dirty="0"/>
          </a:p>
        </p:txBody>
      </p:sp>
      <p:sp>
        <p:nvSpPr>
          <p:cNvPr id="3" name="מציין מיקום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4" name="מציין מיקום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9558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89388" y="1188720"/>
            <a:ext cx="3108960" cy="2286000"/>
          </a:xfrm>
        </p:spPr>
        <p:txBody>
          <a:bodyPr anchor="b">
            <a:normAutofit/>
          </a:bodyPr>
          <a:lstStyle>
            <a:lvl1pPr algn="r" latinLnBrk="0">
              <a:defRPr lang="he-IL" sz="3400" b="0"/>
            </a:lvl1pPr>
          </a:lstStyle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54608" y="457200"/>
            <a:ext cx="6675120" cy="5943600"/>
          </a:xfrm>
        </p:spPr>
        <p:txBody>
          <a:bodyPr>
            <a:normAutofit/>
          </a:bodyPr>
          <a:lstStyle>
            <a:lvl1pPr algn="r" latinLnBrk="0">
              <a:defRPr lang="he-IL" sz="2000"/>
            </a:lvl1pPr>
            <a:lvl2pPr algn="r" latinLnBrk="0">
              <a:defRPr lang="he-IL" sz="1800"/>
            </a:lvl2pPr>
            <a:lvl3pPr algn="r" latinLnBrk="0">
              <a:defRPr lang="he-IL" sz="1600"/>
            </a:lvl3pPr>
            <a:lvl4pPr algn="r" latinLnBrk="0">
              <a:defRPr lang="he-IL" sz="1400"/>
            </a:lvl4pPr>
            <a:lvl5pPr algn="r" latinLnBrk="0">
              <a:defRPr lang="he-IL" sz="1400"/>
            </a:lvl5pPr>
            <a:lvl6pPr algn="r" latinLnBrk="0">
              <a:defRPr lang="he-IL" sz="1400"/>
            </a:lvl6pPr>
            <a:lvl7pPr algn="r" latinLnBrk="0">
              <a:defRPr lang="he-IL" sz="1400"/>
            </a:lvl7pPr>
            <a:lvl8pPr algn="r" latinLnBrk="0">
              <a:defRPr lang="he-IL" sz="1400"/>
            </a:lvl8pPr>
            <a:lvl9pPr algn="r" latinLnBrk="0">
              <a:defRPr lang="he-IL" sz="14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89388" y="3474720"/>
            <a:ext cx="3108960" cy="137160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6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5629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985760" y="1188720"/>
            <a:ext cx="3108960" cy="2286000"/>
          </a:xfrm>
        </p:spPr>
        <p:txBody>
          <a:bodyPr anchor="b">
            <a:normAutofit/>
          </a:bodyPr>
          <a:lstStyle>
            <a:lvl1pPr algn="r" latinLnBrk="0">
              <a:defRPr lang="he-IL" sz="3400" b="0"/>
            </a:lvl1pPr>
          </a:lstStyle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מונה 2"/>
          <p:cNvSpPr>
            <a:spLocks noGrp="1"/>
          </p:cNvSpPr>
          <p:nvPr>
            <p:ph type="pic" idx="1"/>
          </p:nvPr>
        </p:nvSpPr>
        <p:spPr>
          <a:xfrm>
            <a:off x="1048512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 latinLnBrk="0">
              <a:buNone/>
              <a:defRPr lang="he-IL" sz="2000">
                <a:solidFill>
                  <a:schemeClr val="tx1"/>
                </a:solidFill>
              </a:defRPr>
            </a:lvl1pPr>
            <a:lvl2pPr marL="457200" indent="0" algn="r" latinLnBrk="0">
              <a:buNone/>
              <a:defRPr lang="he-IL" sz="2800"/>
            </a:lvl2pPr>
            <a:lvl3pPr marL="914400" indent="0" algn="r" latinLnBrk="0">
              <a:buNone/>
              <a:defRPr lang="he-IL" sz="2400"/>
            </a:lvl3pPr>
            <a:lvl4pPr marL="1371600" indent="0" algn="r" latinLnBrk="0">
              <a:buNone/>
              <a:defRPr lang="he-IL" sz="2000"/>
            </a:lvl4pPr>
            <a:lvl5pPr marL="1828800" indent="0" algn="r" latinLnBrk="0">
              <a:buNone/>
              <a:defRPr lang="he-IL" sz="2000"/>
            </a:lvl5pPr>
            <a:lvl6pPr marL="2286000" indent="0" algn="r" latinLnBrk="0">
              <a:buNone/>
              <a:defRPr lang="he-IL" sz="2000"/>
            </a:lvl6pPr>
            <a:lvl7pPr marL="2743200" indent="0" algn="r" latinLnBrk="0">
              <a:buNone/>
              <a:defRPr lang="he-IL" sz="2000"/>
            </a:lvl7pPr>
            <a:lvl8pPr marL="3200400" indent="0" algn="r" latinLnBrk="0">
              <a:buNone/>
              <a:defRPr lang="he-IL" sz="2000"/>
            </a:lvl8pPr>
            <a:lvl9pPr marL="3657600" indent="0" algn="r" latinLnBrk="0">
              <a:buNone/>
              <a:defRPr lang="he-IL" sz="2000"/>
            </a:lvl9pPr>
          </a:lstStyle>
          <a:p>
            <a:pPr algn="r" rtl="1"/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7985760" y="3474720"/>
            <a:ext cx="3108960" cy="1371600"/>
          </a:xfrm>
        </p:spPr>
        <p:txBody>
          <a:bodyPr>
            <a:normAutofit/>
          </a:bodyPr>
          <a:lstStyle>
            <a:lvl1pPr marL="0" indent="0" algn="r" latinLnBrk="0">
              <a:spcBef>
                <a:spcPts val="1200"/>
              </a:spcBef>
              <a:buNone/>
              <a:defRPr lang="he-IL" sz="1600"/>
            </a:lvl1pPr>
            <a:lvl2pPr marL="457200" indent="0" algn="r" latinLnBrk="0">
              <a:buNone/>
              <a:defRPr lang="he-IL" sz="1200"/>
            </a:lvl2pPr>
            <a:lvl3pPr marL="914400" indent="0" algn="r" latinLnBrk="0">
              <a:buNone/>
              <a:defRPr lang="he-IL" sz="1000"/>
            </a:lvl3pPr>
            <a:lvl4pPr marL="1371600" indent="0" algn="r" latinLnBrk="0">
              <a:buNone/>
              <a:defRPr lang="he-IL" sz="900"/>
            </a:lvl4pPr>
            <a:lvl5pPr marL="1828800" indent="0" algn="r" latinLnBrk="0">
              <a:buNone/>
              <a:defRPr lang="he-IL" sz="900"/>
            </a:lvl5pPr>
            <a:lvl6pPr marL="2286000" indent="0" algn="r" latinLnBrk="0">
              <a:buNone/>
              <a:defRPr lang="he-IL" sz="900"/>
            </a:lvl6pPr>
            <a:lvl7pPr marL="2743200" indent="0" algn="r" latinLnBrk="0">
              <a:buNone/>
              <a:defRPr lang="he-IL" sz="900"/>
            </a:lvl7pPr>
            <a:lvl8pPr marL="3200400" indent="0" algn="r" latinLnBrk="0">
              <a:buNone/>
              <a:defRPr lang="he-IL" sz="900"/>
            </a:lvl8pPr>
            <a:lvl9pPr marL="3657600" indent="0" algn="r" latinLnBrk="0">
              <a:buNone/>
              <a:defRPr lang="he-IL" sz="900"/>
            </a:lvl9pPr>
          </a:lstStyle>
          <a:p>
            <a:pPr lvl="0" algn="r" rtl="1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 dirty="0"/>
          </a:p>
        </p:txBody>
      </p:sp>
      <p:sp>
        <p:nvSpPr>
          <p:cNvPr id="6" name="מציין מיקום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7" name="מציין מיקום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8555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flipV="1">
            <a:off x="1528572" y="1485900"/>
            <a:ext cx="9134856" cy="4152901"/>
          </a:xfrm>
        </p:spPr>
        <p:txBody>
          <a:bodyPr vert="eaVert"/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8476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וטקסט אנכי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 flipV="1">
            <a:off x="838200" y="592666"/>
            <a:ext cx="2628900" cy="5579533"/>
          </a:xfrm>
        </p:spPr>
        <p:txBody>
          <a:bodyPr vert="eaVert"/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אנכי 2"/>
          <p:cNvSpPr>
            <a:spLocks noGrp="1"/>
          </p:cNvSpPr>
          <p:nvPr>
            <p:ph type="body" orient="vert" idx="1"/>
          </p:nvPr>
        </p:nvSpPr>
        <p:spPr>
          <a:xfrm flipV="1">
            <a:off x="3679270" y="592666"/>
            <a:ext cx="7734300" cy="5579533"/>
          </a:xfrm>
        </p:spPr>
        <p:txBody>
          <a:bodyPr vert="eaVert"/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/>
          </a:p>
        </p:txBody>
      </p:sp>
      <p:sp>
        <p:nvSpPr>
          <p:cNvPr id="5" name="מציין מיקום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r"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l">
              <a:defRPr/>
            </a:lvl1pPr>
          </a:lstStyle>
          <a:p>
            <a:pPr rtl="1"/>
            <a:fld id="{CA8D9AD5-F248-4919-864A-CFD76CC027D6}" type="slidenum">
              <a:rPr lang="he-IL" smtClean="0"/>
              <a:pPr rtl="1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16100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צורה חופשית 50"/>
          <p:cNvSpPr>
            <a:spLocks/>
          </p:cNvSpPr>
          <p:nvPr userDrawn="1"/>
        </p:nvSpPr>
        <p:spPr bwMode="auto">
          <a:xfrm flipH="1">
            <a:off x="-13749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sp>
        <p:nvSpPr>
          <p:cNvPr id="71" name="צורה חופשית 51"/>
          <p:cNvSpPr>
            <a:spLocks/>
          </p:cNvSpPr>
          <p:nvPr userDrawn="1"/>
        </p:nvSpPr>
        <p:spPr bwMode="auto">
          <a:xfrm flipH="1">
            <a:off x="761272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sp>
        <p:nvSpPr>
          <p:cNvPr id="72" name="צורה חופשית 51"/>
          <p:cNvSpPr>
            <a:spLocks/>
          </p:cNvSpPr>
          <p:nvPr userDrawn="1"/>
        </p:nvSpPr>
        <p:spPr bwMode="auto">
          <a:xfrm flipH="1">
            <a:off x="775021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dirty="0">
              <a:latin typeface="Tahoma" panose="020B0604030504040204" pitchFamily="34" charset="0"/>
            </a:endParaRPr>
          </a:p>
        </p:txBody>
      </p:sp>
      <p:grpSp>
        <p:nvGrpSpPr>
          <p:cNvPr id="73" name="קבוצה 66"/>
          <p:cNvGrpSpPr>
            <a:grpSpLocks noChangeAspect="1"/>
          </p:cNvGrpSpPr>
          <p:nvPr userDrawn="1"/>
        </p:nvGrpSpPr>
        <p:grpSpPr bwMode="auto">
          <a:xfrm flipH="1">
            <a:off x="102091" y="947576"/>
            <a:ext cx="426645" cy="400819"/>
            <a:chOff x="3636" y="1964"/>
            <a:chExt cx="413" cy="388"/>
          </a:xfrm>
        </p:grpSpPr>
        <p:sp>
          <p:nvSpPr>
            <p:cNvPr id="74" name="צורה חופשית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5" name="צורה חופשית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6" name="צורה חופשית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7" name="צורה חופשית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8" name="צורה חופשית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79" name="צורה חופשית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0" name="צורה חופשית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1" name="צורה חופשית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82" name="קבוצה 18"/>
          <p:cNvGrpSpPr/>
          <p:nvPr userDrawn="1"/>
        </p:nvGrpSpPr>
        <p:grpSpPr>
          <a:xfrm flipH="1">
            <a:off x="-7975" y="6212029"/>
            <a:ext cx="875471" cy="645972"/>
            <a:chOff x="7344986" y="5566058"/>
            <a:chExt cx="1750940" cy="1291943"/>
          </a:xfrm>
        </p:grpSpPr>
        <p:sp>
          <p:nvSpPr>
            <p:cNvPr id="83" name="צורה חופשית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4" name="צורה חופשית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5" name="צורה חופשית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6" name="צורה חופשית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7" name="צורה חופשית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88" name="צורה חופשית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89" name="קבוצה 5"/>
          <p:cNvGrpSpPr>
            <a:grpSpLocks noChangeAspect="1"/>
          </p:cNvGrpSpPr>
          <p:nvPr userDrawn="1"/>
        </p:nvGrpSpPr>
        <p:grpSpPr bwMode="auto">
          <a:xfrm flipH="1">
            <a:off x="11576754" y="2873890"/>
            <a:ext cx="597228" cy="789302"/>
            <a:chOff x="2121" y="1060"/>
            <a:chExt cx="597" cy="789"/>
          </a:xfrm>
        </p:grpSpPr>
        <p:sp>
          <p:nvSpPr>
            <p:cNvPr id="90" name="צורה חופשית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1" name="צורה חופשית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2" name="צורה חופשית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3" name="צורה חופשית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4" name="צורה חופשית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5" name="צורה חופשית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6" name="צורה חופשית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97" name="קבוצה 16"/>
          <p:cNvGrpSpPr>
            <a:grpSpLocks noChangeAspect="1"/>
          </p:cNvGrpSpPr>
          <p:nvPr userDrawn="1"/>
        </p:nvGrpSpPr>
        <p:grpSpPr bwMode="auto">
          <a:xfrm flipH="1">
            <a:off x="10654011" y="-13010"/>
            <a:ext cx="1382907" cy="804244"/>
            <a:chOff x="1922" y="1129"/>
            <a:chExt cx="987" cy="574"/>
          </a:xfrm>
        </p:grpSpPr>
        <p:sp>
          <p:nvSpPr>
            <p:cNvPr id="98" name="צורה חופשית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99" name="צורה חופשית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0" name="צורה חופשית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1" name="צורה חופשית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2" name="צורה חופשית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3" name="צורה חופשית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4" name="צורה חופשית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5" name="צורה חופשית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06" name="קבוצה 28"/>
          <p:cNvGrpSpPr>
            <a:grpSpLocks noChangeAspect="1"/>
          </p:cNvGrpSpPr>
          <p:nvPr userDrawn="1"/>
        </p:nvGrpSpPr>
        <p:grpSpPr bwMode="auto">
          <a:xfrm flipH="1">
            <a:off x="11488570" y="5007562"/>
            <a:ext cx="687853" cy="1147722"/>
            <a:chOff x="1901" y="2020"/>
            <a:chExt cx="1059" cy="1767"/>
          </a:xfrm>
        </p:grpSpPr>
        <p:sp>
          <p:nvSpPr>
            <p:cNvPr id="107" name="צורה חופשית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8" name="צורה חופשית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09" name="צורה חופשית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0" name="צורה חופשית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1" name="צורה חופשית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2" name="צורה חופשית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3" name="צורה חופשית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4" name="צורה חופשית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15" name="קבוצה 52"/>
          <p:cNvGrpSpPr>
            <a:grpSpLocks noChangeAspect="1"/>
          </p:cNvGrpSpPr>
          <p:nvPr userDrawn="1"/>
        </p:nvGrpSpPr>
        <p:grpSpPr bwMode="auto">
          <a:xfrm rot="1651836" flipH="1">
            <a:off x="358105" y="105148"/>
            <a:ext cx="675071" cy="772505"/>
            <a:chOff x="4634" y="754"/>
            <a:chExt cx="1164" cy="1332"/>
          </a:xfrm>
        </p:grpSpPr>
        <p:sp>
          <p:nvSpPr>
            <p:cNvPr id="116" name="צורה חופשית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7" name="צורה חופשית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8" name="צורה חופשית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19" name="צורה חופשית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0" name="צורה חופשית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1" name="צורה חופשית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2" name="צורה חופשית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3" name="צורה חופשית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grpSp>
        <p:nvGrpSpPr>
          <p:cNvPr id="124" name="קבוצה 64"/>
          <p:cNvGrpSpPr>
            <a:grpSpLocks noChangeAspect="1"/>
          </p:cNvGrpSpPr>
          <p:nvPr userDrawn="1"/>
        </p:nvGrpSpPr>
        <p:grpSpPr bwMode="auto">
          <a:xfrm>
            <a:off x="365516" y="2958792"/>
            <a:ext cx="1028242" cy="1140705"/>
            <a:chOff x="2052" y="995"/>
            <a:chExt cx="768" cy="852"/>
          </a:xfrm>
        </p:grpSpPr>
        <p:sp>
          <p:nvSpPr>
            <p:cNvPr id="125" name="צורה חופשית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6" name="צורה חופשית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7" name="צורה חופשית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8" name="צורה חופשית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29" name="צורה חופשית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0" name="צורה חופשית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1" name="צורה חופשית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  <p:sp>
          <p:nvSpPr>
            <p:cNvPr id="132" name="צורה חופשית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dirty="0">
                <a:latin typeface="Tahoma" panose="020B0604030504040204" pitchFamily="34" charset="0"/>
              </a:endParaRPr>
            </a:p>
          </p:txBody>
        </p:sp>
      </p:grpSp>
      <p:sp>
        <p:nvSpPr>
          <p:cNvPr id="2" name="מציין מיקום כותרת 1"/>
          <p:cNvSpPr>
            <a:spLocks noGrp="1"/>
          </p:cNvSpPr>
          <p:nvPr userDrawn="1"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1" anchor="b">
            <a:normAutofit/>
          </a:bodyPr>
          <a:lstStyle/>
          <a:p>
            <a:pPr algn="r" rtl="1"/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 userDrawn="1"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 algn="r" rtl="1"/>
            <a:r>
              <a:rPr lang="he-IL"/>
              <a:t>לחץ כדי לערוך סגנונות טקסט של תבנית בסיס</a:t>
            </a:r>
          </a:p>
          <a:p>
            <a:pPr lvl="1" algn="r" rtl="1"/>
            <a:r>
              <a:rPr lang="he-IL"/>
              <a:t>רמה שניה</a:t>
            </a:r>
          </a:p>
          <a:p>
            <a:pPr lvl="2" algn="r" rtl="1"/>
            <a:r>
              <a:rPr lang="he-IL"/>
              <a:t>רמה שלישית</a:t>
            </a:r>
          </a:p>
          <a:p>
            <a:pPr lvl="3" algn="r" rtl="1"/>
            <a:r>
              <a:rPr lang="he-IL"/>
              <a:t>רמה רביעית</a:t>
            </a:r>
          </a:p>
          <a:p>
            <a:pPr lvl="4" algn="r" rtl="1"/>
            <a:r>
              <a:rPr lang="he-IL"/>
              <a:t>רמה חמישית</a:t>
            </a:r>
          </a:p>
        </p:txBody>
      </p:sp>
      <p:sp>
        <p:nvSpPr>
          <p:cNvPr id="4" name="מציין מיקום תאריך 3"/>
          <p:cNvSpPr>
            <a:spLocks noGrp="1"/>
          </p:cNvSpPr>
          <p:nvPr userDrawn="1">
            <p:ph type="dt" sz="half" idx="2"/>
          </p:nvPr>
        </p:nvSpPr>
        <p:spPr>
          <a:xfrm>
            <a:off x="2440821" y="66075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latinLnBrk="0">
              <a:defRPr lang="he-IL" sz="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fld id="{9E583DDF-CA54-461A-A486-592D2374C532}" type="datetimeFigureOut">
              <a:rPr lang="he-IL" smtClean="0"/>
              <a:pPr rtl="1"/>
              <a:t>כ"ג/חשון/תשפ"ד</a:t>
            </a:fld>
            <a:endParaRPr lang="he-IL" dirty="0"/>
          </a:p>
        </p:txBody>
      </p:sp>
      <p:sp>
        <p:nvSpPr>
          <p:cNvPr id="5" name="מציין מיקום כותרת תחתונה 4"/>
          <p:cNvSpPr>
            <a:spLocks noGrp="1"/>
          </p:cNvSpPr>
          <p:nvPr userDrawn="1">
            <p:ph type="ftr" sz="quarter" idx="3"/>
          </p:nvPr>
        </p:nvSpPr>
        <p:spPr>
          <a:xfrm>
            <a:off x="3679270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 latinLnBrk="0">
              <a:defRPr lang="he-IL" sz="800" cap="none" baseline="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rtl="1"/>
            <a:endParaRPr lang="he-IL"/>
          </a:p>
        </p:txBody>
      </p:sp>
      <p:sp>
        <p:nvSpPr>
          <p:cNvPr id="6" name="מציין מיקום מספר שקופית 5"/>
          <p:cNvSpPr>
            <a:spLocks noGrp="1"/>
          </p:cNvSpPr>
          <p:nvPr userDrawn="1">
            <p:ph type="sldNum" sz="quarter" idx="4"/>
          </p:nvPr>
        </p:nvSpPr>
        <p:spPr>
          <a:xfrm>
            <a:off x="1522412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 latinLnBrk="0">
              <a:defRPr lang="he-IL" sz="800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fld id="{CA8D9AD5-F248-4919-864A-CFD76CC027D6}" type="slidenum">
              <a:rPr lang="he-IL" smtClean="0"/>
              <a:pPr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71419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r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lang="he-IL" sz="3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</p:titleStyle>
    <p:bodyStyle>
      <a:lvl1pPr marL="274320" indent="-228600" algn="r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20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1pPr>
      <a:lvl2pPr marL="594360" indent="-228600" algn="r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8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2pPr>
      <a:lvl3pPr marL="914400" indent="-228600" algn="r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6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3pPr>
      <a:lvl4pPr marL="1234440" indent="-228600" algn="r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4pPr>
      <a:lvl5pPr marL="1554480" indent="-228600" algn="r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lang="he-IL" sz="1400" kern="1200">
          <a:solidFill>
            <a:schemeClr val="tx1"/>
          </a:solidFill>
          <a:latin typeface="Tahoma" panose="020B0604030504040204" pitchFamily="34" charset="0"/>
          <a:ea typeface="Tahoma" panose="020B0604030504040204" pitchFamily="34" charset="0"/>
          <a:cs typeface="Tahoma" panose="020B0604030504040204" pitchFamily="34" charset="0"/>
        </a:defRPr>
      </a:lvl5pPr>
      <a:lvl6pPr marL="187452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r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lang="he-IL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0" eaLnBrk="1" latinLnBrk="0" hangingPunct="1">
        <a:defRPr lang="he-IL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pos="3840">
          <p15:clr>
            <a:srgbClr val="F26B43"/>
          </p15:clr>
        </p15:guide>
        <p15:guide id="4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 /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Relationship Id="rId5" Type="http://schemas.openxmlformats.org/officeDocument/2006/relationships/image" Target="../media/image3.jpeg" /><Relationship Id="rId4" Type="http://schemas.openxmlformats.org/officeDocument/2006/relationships/image" Target="../media/image2.emf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8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0791"/>
            <a:ext cx="1236133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מלבן 7"/>
          <p:cNvSpPr/>
          <p:nvPr/>
        </p:nvSpPr>
        <p:spPr>
          <a:xfrm>
            <a:off x="3499655" y="135210"/>
            <a:ext cx="6450677" cy="13586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ar-EG" sz="36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ar-EG" sz="36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ar-EG" sz="36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ctr"/>
            <a:r>
              <a:rPr lang="ar-SA" sz="75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 Light" panose="020F0302020204030204" pitchFamily="34" charset="0"/>
                <a:cs typeface="Calibri Light" panose="020F0302020204030204" pitchFamily="34" charset="0"/>
              </a:rPr>
              <a:t>الثَّعْلَبُ وَالْغُرابُ</a:t>
            </a:r>
            <a:endParaRPr lang="en-US" sz="75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ar-EG" sz="36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ar-EG" sz="36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ar-EG" sz="3600" dirty="0">
              <a:solidFill>
                <a:srgbClr val="000000"/>
              </a:solidFill>
              <a:effectLst>
                <a:outerShdw blurRad="38100" dist="19050" dir="2700000" algn="tl">
                  <a:schemeClr val="dk1">
                    <a:alpha val="40000"/>
                  </a:schemeClr>
                </a:outerShdw>
              </a:effectLst>
              <a:ea typeface="Calibri" panose="020F0502020204030204" pitchFamily="34" charset="0"/>
              <a:cs typeface="Calibri Light" panose="020F0302020204030204" pitchFamily="34" charset="0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endParaRPr lang="en-US" sz="11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אובייקט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29267111"/>
              </p:ext>
            </p:extLst>
          </p:nvPr>
        </p:nvGraphicFramePr>
        <p:xfrm>
          <a:off x="1146980" y="4890905"/>
          <a:ext cx="2352675" cy="1114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2352519" imgH="1114297" progId="Acrobat.Document.DC">
                  <p:embed/>
                </p:oleObj>
              </mc:Choice>
              <mc:Fallback>
                <p:oleObj name="Acrobat Document" r:id="rId3" imgW="2352519" imgH="1114297" progId="Acrobat.Document.DC">
                  <p:embed/>
                  <p:pic>
                    <p:nvPicPr>
                      <p:cNvPr id="5" name="אובייקט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46980" y="4890905"/>
                        <a:ext cx="2352675" cy="11144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5" descr="الغراب والثّعلب في أحد أيّام الصّيف الحارّة ، بحث الغراب الطّيب طويلاً عن  طعام له في - تعلم عربي">
            <a:extLst>
              <a:ext uri="{FF2B5EF4-FFF2-40B4-BE49-F238E27FC236}">
                <a16:creationId xmlns:a16="http://schemas.microsoft.com/office/drawing/2014/main" id="{3A6B9B7E-43A5-406C-B37A-A4C4CB042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657" y="1493822"/>
            <a:ext cx="6450676" cy="41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5724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178439" y="615637"/>
            <a:ext cx="10804443" cy="52940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خَ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طَ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318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178439" y="262550"/>
            <a:ext cx="10804443" cy="564718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غُ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را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بٌ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467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178439" y="461727"/>
            <a:ext cx="10804443" cy="54480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قِطْ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عَ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ةَ</a:t>
            </a:r>
            <a:endParaRPr lang="en-US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7980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76127" y="111878"/>
            <a:ext cx="10498114" cy="663295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جُبْــــ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ـن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ٍ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656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76127" y="111878"/>
            <a:ext cx="10498114" cy="656052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َقَـ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253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76127" y="63374"/>
            <a:ext cx="10498114" cy="632837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غُصْـ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ـن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ِ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94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131276"/>
            <a:ext cx="10498114" cy="641437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شَ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جَ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ةٍ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710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131276"/>
            <a:ext cx="10498114" cy="65863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لِـ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يَأْ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كُـ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لَــ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ـها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21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778598"/>
            <a:ext cx="10498114" cy="546829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مَـ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رّ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91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778598"/>
            <a:ext cx="10498114" cy="546829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ثَعْ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لَ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بٌ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03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778598"/>
            <a:ext cx="10498114" cy="546829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مُحْ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تا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لٌ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73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778598"/>
            <a:ext cx="10498114" cy="546829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تَحْ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03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126749"/>
            <a:ext cx="10498114" cy="6120143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شّ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َجَـ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َةِ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661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597530"/>
            <a:ext cx="10498114" cy="56493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شا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هَ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د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5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597530"/>
            <a:ext cx="10498114" cy="56493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غُ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را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671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597530"/>
            <a:ext cx="10498114" cy="56493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مِنْ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قا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رِ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ه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ِ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22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597530"/>
            <a:ext cx="10498114" cy="564936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قِطْ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عَـ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ـةُ</a:t>
            </a:r>
            <a:endParaRPr lang="en-US" sz="8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765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45964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جُبْ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ـنِ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434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كـا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نَ</a:t>
            </a:r>
            <a:endParaRPr lang="en-US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03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ثَّع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ْلَ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ُ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32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جا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ئِـ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عًا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533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فَكّ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َـرَ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5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حي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لَـ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ةٍ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257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يَأْ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خ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ُذُ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721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الْــ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قِط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ْــعَــ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ة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ِ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20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قا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لَ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034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سَمِّـعْـ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نـي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38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صَوْ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تُ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ـكَ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187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الطُّ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يو</a:t>
            </a:r>
            <a:r>
              <a:rPr lang="ar-SA" sz="30000" dirty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ِ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12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جَ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مي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لًا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80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ري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شِ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كَ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86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أَجْ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ع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َلُ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كَ</a:t>
            </a: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11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ar-SA" sz="96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ـلِ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ـكًـا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65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مِثْـ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140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60449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تَ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حَ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5037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1"/>
            <a:ext cx="10498114" cy="58761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مِنْ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قا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هُ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68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162962"/>
            <a:ext cx="10498114" cy="574677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</a:pPr>
            <a:endParaRPr lang="ar-SA" sz="30000" dirty="0" err="1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لِـ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يـ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ُغَنِّـ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en-US" sz="30000" dirty="0">
              <a:solidFill>
                <a:schemeClr val="tx1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2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253497"/>
            <a:ext cx="10498114" cy="56946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فَ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َقَـ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ـعَتْ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7576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9" name="קבוצה 8"/>
          <p:cNvGrpSpPr/>
          <p:nvPr/>
        </p:nvGrpSpPr>
        <p:grpSpPr>
          <a:xfrm>
            <a:off x="1321807" y="129985"/>
            <a:ext cx="10498114" cy="6020554"/>
            <a:chOff x="1457609" y="298765"/>
            <a:chExt cx="10498114" cy="6020554"/>
          </a:xfrm>
        </p:grpSpPr>
        <p:sp>
          <p:nvSpPr>
            <p:cNvPr id="4" name="מלבן 3"/>
            <p:cNvSpPr/>
            <p:nvPr/>
          </p:nvSpPr>
          <p:spPr>
            <a:xfrm>
              <a:off x="1457609" y="298765"/>
              <a:ext cx="10498114" cy="6020554"/>
            </a:xfrm>
            <a:prstGeom prst="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50000"/>
                </a:lnSpc>
                <a:defRPr/>
              </a:pPr>
              <a:endParaRPr lang="ar-SA" sz="9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50000"/>
                </a:lnSpc>
                <a:defRPr/>
              </a:pPr>
              <a:endParaRPr lang="ar-SA" sz="9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>
                <a:lnSpc>
                  <a:spcPct val="150000"/>
                </a:lnSpc>
                <a:defRPr/>
              </a:pPr>
              <a:endParaRPr lang="ar-SA" sz="96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algn="ctr">
                <a:lnSpc>
                  <a:spcPct val="150000"/>
                </a:lnSpc>
                <a:defRPr/>
              </a:pPr>
              <a:r>
                <a:rPr lang="ar-SA" sz="30000" dirty="0">
                  <a:solidFill>
                    <a:prstClr val="black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الْ</a:t>
              </a:r>
              <a:r>
                <a:rPr lang="ar-EG" sz="30000" dirty="0">
                  <a:solidFill>
                    <a:prstClr val="black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ــ </a:t>
              </a:r>
              <a:r>
                <a:rPr lang="ar-SA" sz="30000" dirty="0">
                  <a:solidFill>
                    <a:srgbClr val="FF0000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رْ</a:t>
              </a:r>
              <a:r>
                <a:rPr lang="ar-SA" sz="30000" dirty="0">
                  <a:solidFill>
                    <a:prstClr val="black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ضِ</a:t>
              </a:r>
              <a:endParaRPr lang="en-US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  <a:p>
              <a:pPr lvl="0">
                <a:lnSpc>
                  <a:spcPct val="150000"/>
                </a:lnSpc>
                <a:defRPr/>
              </a:pPr>
              <a:endParaRPr lang="en-US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  <p:sp>
          <p:nvSpPr>
            <p:cNvPr id="2" name="צורה חופשית 1"/>
            <p:cNvSpPr/>
            <p:nvPr/>
          </p:nvSpPr>
          <p:spPr>
            <a:xfrm>
              <a:off x="8189924" y="2102472"/>
              <a:ext cx="1140104" cy="2228307"/>
            </a:xfrm>
            <a:custGeom>
              <a:avLst/>
              <a:gdLst>
                <a:gd name="connsiteX0" fmla="*/ 1089878 w 1140104"/>
                <a:gd name="connsiteY0" fmla="*/ 2014914 h 2151386"/>
                <a:gd name="connsiteX1" fmla="*/ 103050 w 1140104"/>
                <a:gd name="connsiteY1" fmla="*/ 113686 h 2151386"/>
                <a:gd name="connsiteX2" fmla="*/ 48730 w 1140104"/>
                <a:gd name="connsiteY2" fmla="*/ 303809 h 2151386"/>
                <a:gd name="connsiteX3" fmla="*/ 266013 w 1140104"/>
                <a:gd name="connsiteY3" fmla="*/ 1028086 h 2151386"/>
                <a:gd name="connsiteX4" fmla="*/ 917862 w 1140104"/>
                <a:gd name="connsiteY4" fmla="*/ 1897219 h 2151386"/>
                <a:gd name="connsiteX5" fmla="*/ 1089878 w 1140104"/>
                <a:gd name="connsiteY5" fmla="*/ 2014914 h 21513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40104" h="2151386">
                  <a:moveTo>
                    <a:pt x="1089878" y="2014914"/>
                  </a:moveTo>
                  <a:cubicBezTo>
                    <a:pt x="954076" y="1717658"/>
                    <a:pt x="276575" y="398870"/>
                    <a:pt x="103050" y="113686"/>
                  </a:cubicBezTo>
                  <a:cubicBezTo>
                    <a:pt x="-70475" y="-171498"/>
                    <a:pt x="21570" y="151409"/>
                    <a:pt x="48730" y="303809"/>
                  </a:cubicBezTo>
                  <a:cubicBezTo>
                    <a:pt x="75890" y="456209"/>
                    <a:pt x="121158" y="762518"/>
                    <a:pt x="266013" y="1028086"/>
                  </a:cubicBezTo>
                  <a:cubicBezTo>
                    <a:pt x="410868" y="1293654"/>
                    <a:pt x="777533" y="1740292"/>
                    <a:pt x="917862" y="1897219"/>
                  </a:cubicBezTo>
                  <a:cubicBezTo>
                    <a:pt x="1058191" y="2054146"/>
                    <a:pt x="1225680" y="2312170"/>
                    <a:pt x="1089878" y="2014914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6" name="צורה חופשית 5"/>
            <p:cNvSpPr/>
            <p:nvPr/>
          </p:nvSpPr>
          <p:spPr>
            <a:xfrm>
              <a:off x="7546933" y="1345557"/>
              <a:ext cx="997702" cy="664618"/>
            </a:xfrm>
            <a:custGeom>
              <a:avLst/>
              <a:gdLst>
                <a:gd name="connsiteX0" fmla="*/ 1131622 w 1214924"/>
                <a:gd name="connsiteY0" fmla="*/ 452551 h 795462"/>
                <a:gd name="connsiteX1" fmla="*/ 814750 w 1214924"/>
                <a:gd name="connsiteY1" fmla="*/ 217161 h 795462"/>
                <a:gd name="connsiteX2" fmla="*/ 760429 w 1214924"/>
                <a:gd name="connsiteY2" fmla="*/ 570246 h 795462"/>
                <a:gd name="connsiteX3" fmla="*/ 1122568 w 1214924"/>
                <a:gd name="connsiteY3" fmla="*/ 588353 h 795462"/>
                <a:gd name="connsiteX4" fmla="*/ 1122568 w 1214924"/>
                <a:gd name="connsiteY4" fmla="*/ 751315 h 795462"/>
                <a:gd name="connsiteX5" fmla="*/ 81420 w 1214924"/>
                <a:gd name="connsiteY5" fmla="*/ 787529 h 795462"/>
                <a:gd name="connsiteX6" fmla="*/ 117633 w 1214924"/>
                <a:gd name="connsiteY6" fmla="*/ 624567 h 795462"/>
                <a:gd name="connsiteX7" fmla="*/ 515986 w 1214924"/>
                <a:gd name="connsiteY7" fmla="*/ 633620 h 795462"/>
                <a:gd name="connsiteX8" fmla="*/ 570307 w 1214924"/>
                <a:gd name="connsiteY8" fmla="*/ 117573 h 795462"/>
                <a:gd name="connsiteX9" fmla="*/ 869071 w 1214924"/>
                <a:gd name="connsiteY9" fmla="*/ 36092 h 795462"/>
                <a:gd name="connsiteX10" fmla="*/ 1022980 w 1214924"/>
                <a:gd name="connsiteY10" fmla="*/ 36092 h 795462"/>
                <a:gd name="connsiteX11" fmla="*/ 1131622 w 1214924"/>
                <a:gd name="connsiteY11" fmla="*/ 452551 h 795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214924" h="795462">
                  <a:moveTo>
                    <a:pt x="1131622" y="452551"/>
                  </a:moveTo>
                  <a:cubicBezTo>
                    <a:pt x="1096917" y="482729"/>
                    <a:pt x="876615" y="197545"/>
                    <a:pt x="814750" y="217161"/>
                  </a:cubicBezTo>
                  <a:cubicBezTo>
                    <a:pt x="752884" y="236777"/>
                    <a:pt x="709126" y="508381"/>
                    <a:pt x="760429" y="570246"/>
                  </a:cubicBezTo>
                  <a:cubicBezTo>
                    <a:pt x="811732" y="632111"/>
                    <a:pt x="1062212" y="558175"/>
                    <a:pt x="1122568" y="588353"/>
                  </a:cubicBezTo>
                  <a:cubicBezTo>
                    <a:pt x="1182924" y="618531"/>
                    <a:pt x="1296093" y="718119"/>
                    <a:pt x="1122568" y="751315"/>
                  </a:cubicBezTo>
                  <a:cubicBezTo>
                    <a:pt x="949043" y="784511"/>
                    <a:pt x="248909" y="808654"/>
                    <a:pt x="81420" y="787529"/>
                  </a:cubicBezTo>
                  <a:cubicBezTo>
                    <a:pt x="-86069" y="766404"/>
                    <a:pt x="45205" y="650218"/>
                    <a:pt x="117633" y="624567"/>
                  </a:cubicBezTo>
                  <a:cubicBezTo>
                    <a:pt x="190061" y="598916"/>
                    <a:pt x="440540" y="718119"/>
                    <a:pt x="515986" y="633620"/>
                  </a:cubicBezTo>
                  <a:cubicBezTo>
                    <a:pt x="591432" y="549121"/>
                    <a:pt x="511459" y="217161"/>
                    <a:pt x="570307" y="117573"/>
                  </a:cubicBezTo>
                  <a:cubicBezTo>
                    <a:pt x="629155" y="17985"/>
                    <a:pt x="793626" y="49672"/>
                    <a:pt x="869071" y="36092"/>
                  </a:cubicBezTo>
                  <a:cubicBezTo>
                    <a:pt x="944516" y="22512"/>
                    <a:pt x="979221" y="-37845"/>
                    <a:pt x="1022980" y="36092"/>
                  </a:cubicBezTo>
                  <a:cubicBezTo>
                    <a:pt x="1066738" y="110028"/>
                    <a:pt x="1166327" y="422373"/>
                    <a:pt x="1131622" y="452551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  <p:sp>
          <p:nvSpPr>
            <p:cNvPr id="7" name="צורה חופשית 6"/>
            <p:cNvSpPr/>
            <p:nvPr/>
          </p:nvSpPr>
          <p:spPr>
            <a:xfrm flipV="1">
              <a:off x="7659233" y="1153207"/>
              <a:ext cx="773102" cy="146201"/>
            </a:xfrm>
            <a:custGeom>
              <a:avLst/>
              <a:gdLst>
                <a:gd name="connsiteX0" fmla="*/ 39586 w 936064"/>
                <a:gd name="connsiteY0" fmla="*/ 68879 h 106821"/>
                <a:gd name="connsiteX1" fmla="*/ 917772 w 936064"/>
                <a:gd name="connsiteY1" fmla="*/ 105093 h 106821"/>
                <a:gd name="connsiteX2" fmla="*/ 600901 w 936064"/>
                <a:gd name="connsiteY2" fmla="*/ 14558 h 106821"/>
                <a:gd name="connsiteX3" fmla="*/ 193495 w 936064"/>
                <a:gd name="connsiteY3" fmla="*/ 5505 h 106821"/>
                <a:gd name="connsiteX4" fmla="*/ 39586 w 936064"/>
                <a:gd name="connsiteY4" fmla="*/ 68879 h 1068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36064" h="106821">
                  <a:moveTo>
                    <a:pt x="39586" y="68879"/>
                  </a:moveTo>
                  <a:cubicBezTo>
                    <a:pt x="160299" y="85477"/>
                    <a:pt x="824220" y="114147"/>
                    <a:pt x="917772" y="105093"/>
                  </a:cubicBezTo>
                  <a:cubicBezTo>
                    <a:pt x="1011325" y="96040"/>
                    <a:pt x="721614" y="31156"/>
                    <a:pt x="600901" y="14558"/>
                  </a:cubicBezTo>
                  <a:cubicBezTo>
                    <a:pt x="480188" y="-2040"/>
                    <a:pt x="282521" y="-3549"/>
                    <a:pt x="193495" y="5505"/>
                  </a:cubicBezTo>
                  <a:cubicBezTo>
                    <a:pt x="104469" y="14558"/>
                    <a:pt x="-81127" y="52281"/>
                    <a:pt x="39586" y="68879"/>
                  </a:cubicBezTo>
                  <a:close/>
                </a:path>
              </a:pathLst>
            </a:custGeom>
            <a:solidFill>
              <a:srgbClr val="FF000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he-IL"/>
            </a:p>
          </p:txBody>
        </p:sp>
      </p:grpSp>
    </p:spTree>
    <p:extLst>
      <p:ext uri="{BB962C8B-B14F-4D97-AF65-F5344CB8AC3E}">
        <p14:creationId xmlns:p14="http://schemas.microsoft.com/office/powerpoint/2010/main" val="224143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538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تَ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طَ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ها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71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538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يَرْ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كُ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ضُ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0490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53894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غا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ة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ِ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897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90325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حَ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ز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ِنَ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524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135802"/>
            <a:ext cx="10498114" cy="56584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را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حَ</a:t>
            </a:r>
            <a:endParaRPr lang="en-US" sz="30000" dirty="0">
              <a:solidFill>
                <a:srgbClr val="FF0000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40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63165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كَـ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ثي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ـرًا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145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7855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يَ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جِ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بُ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380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94234" y="370792"/>
            <a:ext cx="10498114" cy="578556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نَحْ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ذ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َرَ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94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977772" y="370791"/>
            <a:ext cx="11126711" cy="53057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r>
              <a:rPr lang="ar-SA" sz="26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الْ</a:t>
            </a:r>
            <a:r>
              <a:rPr lang="ar-SA" sz="26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مُحْ</a:t>
            </a:r>
            <a:r>
              <a:rPr lang="ar-SA" sz="26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تا</a:t>
            </a:r>
            <a:r>
              <a:rPr lang="ar-SA" sz="26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ليـ</a:t>
            </a:r>
            <a:r>
              <a:rPr lang="ar-SA" sz="26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ــنَ</a:t>
            </a:r>
            <a:endParaRPr lang="en-US" sz="26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14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תמונה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5" y="370791"/>
            <a:ext cx="1120744" cy="5538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מלבן 3"/>
          <p:cNvSpPr/>
          <p:nvPr/>
        </p:nvSpPr>
        <p:spPr>
          <a:xfrm>
            <a:off x="1367072" y="370791"/>
            <a:ext cx="10176097" cy="543208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ar-SA" sz="96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ctr">
              <a:lnSpc>
                <a:spcPct val="150000"/>
              </a:lnSpc>
              <a:defRPr/>
            </a:pP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وَ</a:t>
            </a:r>
            <a:r>
              <a:rPr lang="ar-SA" sz="30000" dirty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قا</a:t>
            </a:r>
            <a:r>
              <a:rPr lang="ar-SA" sz="30000" dirty="0">
                <a:solidFill>
                  <a:prstClr val="black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لَ</a:t>
            </a: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  <a:defRPr/>
            </a:pPr>
            <a:endParaRPr lang="en-US" sz="26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lvl="0">
              <a:lnSpc>
                <a:spcPct val="150000"/>
              </a:lnSpc>
              <a:defRPr/>
            </a:pPr>
            <a:endParaRPr lang="en-US" sz="30000" dirty="0">
              <a:solidFill>
                <a:prstClr val="black"/>
              </a:solidFill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4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חזרה לבית הספר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1098</TotalTime>
  <Words>53</Words>
  <Application>Microsoft Office PowerPoint</Application>
  <PresentationFormat>מסך רחב</PresentationFormat>
  <Paragraphs>309</Paragraphs>
  <Slides>50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50</vt:i4>
      </vt:variant>
    </vt:vector>
  </HeadingPairs>
  <TitlesOfParts>
    <vt:vector size="51" baseType="lpstr">
      <vt:lpstr>חזרה לבית הספר 16x9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  <vt:lpstr>מצגת של PowerPoint‏</vt:lpstr>
    </vt:vector>
  </TitlesOfParts>
  <Company>SCCM-2016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morim6_4</dc:creator>
  <cp:lastModifiedBy>משתמש אורח</cp:lastModifiedBy>
  <cp:revision>133</cp:revision>
  <dcterms:created xsi:type="dcterms:W3CDTF">2020-12-06T11:40:27Z</dcterms:created>
  <dcterms:modified xsi:type="dcterms:W3CDTF">2023-11-07T17:24:52Z</dcterms:modified>
</cp:coreProperties>
</file>